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79" r:id="rId5"/>
    <p:sldId id="265" r:id="rId6"/>
    <p:sldId id="267" r:id="rId7"/>
    <p:sldId id="276" r:id="rId8"/>
    <p:sldId id="268" r:id="rId9"/>
    <p:sldId id="270" r:id="rId10"/>
    <p:sldId id="269" r:id="rId11"/>
    <p:sldId id="271" r:id="rId12"/>
    <p:sldId id="257" r:id="rId13"/>
    <p:sldId id="259" r:id="rId14"/>
    <p:sldId id="260" r:id="rId15"/>
    <p:sldId id="278" r:id="rId16"/>
    <p:sldId id="263" r:id="rId17"/>
    <p:sldId id="261" r:id="rId18"/>
    <p:sldId id="281" r:id="rId19"/>
    <p:sldId id="262" r:id="rId20"/>
    <p:sldId id="280" r:id="rId21"/>
    <p:sldId id="277" r:id="rId22"/>
    <p:sldId id="275" r:id="rId23"/>
    <p:sldId id="282" r:id="rId24"/>
    <p:sldId id="272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F119D7-9F04-40D4-B6FD-6A4C9A24DE60}" v="35" dt="2023-12-15T16:49:30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8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Rikken" userId="4fad1c7e-4219-4752-b6ec-a686373e1822" providerId="ADAL" clId="{F478D5D6-84B5-4F61-8912-8904297468A5}"/>
    <pc:docChg chg="undo custSel addSld delSld modSld sldOrd">
      <pc:chgData name="Roger Rikken" userId="4fad1c7e-4219-4752-b6ec-a686373e1822" providerId="ADAL" clId="{F478D5D6-84B5-4F61-8912-8904297468A5}" dt="2023-12-14T12:41:59.049" v="6902" actId="20577"/>
      <pc:docMkLst>
        <pc:docMk/>
      </pc:docMkLst>
      <pc:sldChg chg="addSp modSp add del mod">
        <pc:chgData name="Roger Rikken" userId="4fad1c7e-4219-4752-b6ec-a686373e1822" providerId="ADAL" clId="{F478D5D6-84B5-4F61-8912-8904297468A5}" dt="2023-12-14T10:30:30.535" v="6382" actId="114"/>
        <pc:sldMkLst>
          <pc:docMk/>
          <pc:sldMk cId="3122423557" sldId="256"/>
        </pc:sldMkLst>
        <pc:spChg chg="mod">
          <ac:chgData name="Roger Rikken" userId="4fad1c7e-4219-4752-b6ec-a686373e1822" providerId="ADAL" clId="{F478D5D6-84B5-4F61-8912-8904297468A5}" dt="2023-12-14T10:27:38.709" v="6318"/>
          <ac:spMkLst>
            <pc:docMk/>
            <pc:sldMk cId="3122423557" sldId="256"/>
            <ac:spMk id="2" creationId="{992B76A7-237F-B54E-6B59-F4C7F774A781}"/>
          </ac:spMkLst>
        </pc:spChg>
        <pc:spChg chg="mod">
          <ac:chgData name="Roger Rikken" userId="4fad1c7e-4219-4752-b6ec-a686373e1822" providerId="ADAL" clId="{F478D5D6-84B5-4F61-8912-8904297468A5}" dt="2023-12-14T10:30:30.535" v="6382" actId="114"/>
          <ac:spMkLst>
            <pc:docMk/>
            <pc:sldMk cId="3122423557" sldId="256"/>
            <ac:spMk id="3" creationId="{24D60536-5D8E-1C9A-6C46-B7797324E2C8}"/>
          </ac:spMkLst>
        </pc:spChg>
        <pc:picChg chg="add mod">
          <ac:chgData name="Roger Rikken" userId="4fad1c7e-4219-4752-b6ec-a686373e1822" providerId="ADAL" clId="{F478D5D6-84B5-4F61-8912-8904297468A5}" dt="2023-12-14T10:29:43.218" v="6368" actId="1076"/>
          <ac:picMkLst>
            <pc:docMk/>
            <pc:sldMk cId="3122423557" sldId="256"/>
            <ac:picMk id="5" creationId="{6CB2F90F-13F2-5D40-C524-C9684A801BA5}"/>
          </ac:picMkLst>
        </pc:picChg>
      </pc:sldChg>
      <pc:sldChg chg="addSp delSp modSp mod modAnim">
        <pc:chgData name="Roger Rikken" userId="4fad1c7e-4219-4752-b6ec-a686373e1822" providerId="ADAL" clId="{F478D5D6-84B5-4F61-8912-8904297468A5}" dt="2023-12-14T12:41:59.049" v="6902" actId="20577"/>
        <pc:sldMkLst>
          <pc:docMk/>
          <pc:sldMk cId="2385240362" sldId="257"/>
        </pc:sldMkLst>
        <pc:spChg chg="mod">
          <ac:chgData name="Roger Rikken" userId="4fad1c7e-4219-4752-b6ec-a686373e1822" providerId="ADAL" clId="{F478D5D6-84B5-4F61-8912-8904297468A5}" dt="2023-12-14T08:00:57.246" v="279" actId="2711"/>
          <ac:spMkLst>
            <pc:docMk/>
            <pc:sldMk cId="2385240362" sldId="257"/>
            <ac:spMk id="2" creationId="{84C6D69C-C4A1-A9E9-F548-6F05CE9CD332}"/>
          </ac:spMkLst>
        </pc:spChg>
        <pc:spChg chg="del mod">
          <ac:chgData name="Roger Rikken" userId="4fad1c7e-4219-4752-b6ec-a686373e1822" providerId="ADAL" clId="{F478D5D6-84B5-4F61-8912-8904297468A5}" dt="2023-12-14T09:30:01.575" v="5124" actId="478"/>
          <ac:spMkLst>
            <pc:docMk/>
            <pc:sldMk cId="2385240362" sldId="257"/>
            <ac:spMk id="3" creationId="{95034087-7DF6-2CBA-37FE-1EB8F11C6DB7}"/>
          </ac:spMkLst>
        </pc:spChg>
        <pc:spChg chg="add mod">
          <ac:chgData name="Roger Rikken" userId="4fad1c7e-4219-4752-b6ec-a686373e1822" providerId="ADAL" clId="{F478D5D6-84B5-4F61-8912-8904297468A5}" dt="2023-12-14T12:41:59.049" v="6902" actId="20577"/>
          <ac:spMkLst>
            <pc:docMk/>
            <pc:sldMk cId="2385240362" sldId="257"/>
            <ac:spMk id="4" creationId="{05CE8B37-BFF0-E71C-DA40-C1CF0DE6C451}"/>
          </ac:spMkLst>
        </pc:spChg>
        <pc:spChg chg="add mod">
          <ac:chgData name="Roger Rikken" userId="4fad1c7e-4219-4752-b6ec-a686373e1822" providerId="ADAL" clId="{F478D5D6-84B5-4F61-8912-8904297468A5}" dt="2023-12-14T09:30:06.362" v="5126" actId="1076"/>
          <ac:spMkLst>
            <pc:docMk/>
            <pc:sldMk cId="2385240362" sldId="257"/>
            <ac:spMk id="6" creationId="{A821095B-F9F4-084A-F845-1FC620976DF0}"/>
          </ac:spMkLst>
        </pc:spChg>
      </pc:sldChg>
      <pc:sldChg chg="addSp modSp mod modAnim">
        <pc:chgData name="Roger Rikken" userId="4fad1c7e-4219-4752-b6ec-a686373e1822" providerId="ADAL" clId="{F478D5D6-84B5-4F61-8912-8904297468A5}" dt="2023-12-14T09:57:27.595" v="5404" actId="20577"/>
        <pc:sldMkLst>
          <pc:docMk/>
          <pc:sldMk cId="266845018" sldId="259"/>
        </pc:sldMkLst>
        <pc:spChg chg="mod">
          <ac:chgData name="Roger Rikken" userId="4fad1c7e-4219-4752-b6ec-a686373e1822" providerId="ADAL" clId="{F478D5D6-84B5-4F61-8912-8904297468A5}" dt="2023-12-14T09:30:42.162" v="5137" actId="27636"/>
          <ac:spMkLst>
            <pc:docMk/>
            <pc:sldMk cId="266845018" sldId="259"/>
            <ac:spMk id="3" creationId="{A4ACE724-CFDC-BABE-0DAB-6627FA4CBEC2}"/>
          </ac:spMkLst>
        </pc:spChg>
        <pc:spChg chg="add mod">
          <ac:chgData name="Roger Rikken" userId="4fad1c7e-4219-4752-b6ec-a686373e1822" providerId="ADAL" clId="{F478D5D6-84B5-4F61-8912-8904297468A5}" dt="2023-12-14T09:57:27.595" v="5404" actId="20577"/>
          <ac:spMkLst>
            <pc:docMk/>
            <pc:sldMk cId="266845018" sldId="259"/>
            <ac:spMk id="5" creationId="{C94678DF-1773-D9D9-B8F4-503AA2DD0B37}"/>
          </ac:spMkLst>
        </pc:spChg>
        <pc:cxnChg chg="add mod">
          <ac:chgData name="Roger Rikken" userId="4fad1c7e-4219-4752-b6ec-a686373e1822" providerId="ADAL" clId="{F478D5D6-84B5-4F61-8912-8904297468A5}" dt="2023-12-14T08:44:06.412" v="3399" actId="14100"/>
          <ac:cxnSpMkLst>
            <pc:docMk/>
            <pc:sldMk cId="266845018" sldId="259"/>
            <ac:cxnSpMk id="4" creationId="{0FB90A7C-97F2-9D2D-8A71-C6663C358B64}"/>
          </ac:cxnSpMkLst>
        </pc:cxnChg>
      </pc:sldChg>
      <pc:sldChg chg="addSp modSp mod modAnim">
        <pc:chgData name="Roger Rikken" userId="4fad1c7e-4219-4752-b6ec-a686373e1822" providerId="ADAL" clId="{F478D5D6-84B5-4F61-8912-8904297468A5}" dt="2023-12-14T10:33:14.145" v="6474" actId="20577"/>
        <pc:sldMkLst>
          <pc:docMk/>
          <pc:sldMk cId="293476629" sldId="260"/>
        </pc:sldMkLst>
        <pc:spChg chg="add mod">
          <ac:chgData name="Roger Rikken" userId="4fad1c7e-4219-4752-b6ec-a686373e1822" providerId="ADAL" clId="{F478D5D6-84B5-4F61-8912-8904297468A5}" dt="2023-12-14T10:33:14.145" v="6474" actId="20577"/>
          <ac:spMkLst>
            <pc:docMk/>
            <pc:sldMk cId="293476629" sldId="260"/>
            <ac:spMk id="2" creationId="{439BA01E-6D4F-A196-D7C3-BFE01D49E87A}"/>
          </ac:spMkLst>
        </pc:spChg>
        <pc:spChg chg="mod">
          <ac:chgData name="Roger Rikken" userId="4fad1c7e-4219-4752-b6ec-a686373e1822" providerId="ADAL" clId="{F478D5D6-84B5-4F61-8912-8904297468A5}" dt="2023-12-14T09:30:50.096" v="5139" actId="1076"/>
          <ac:spMkLst>
            <pc:docMk/>
            <pc:sldMk cId="293476629" sldId="260"/>
            <ac:spMk id="3" creationId="{D0BB87D1-F85D-72B6-47FE-427F109760F1}"/>
          </ac:spMkLst>
        </pc:spChg>
      </pc:sldChg>
      <pc:sldChg chg="addSp delSp modSp new mod modAnim">
        <pc:chgData name="Roger Rikken" userId="4fad1c7e-4219-4752-b6ec-a686373e1822" providerId="ADAL" clId="{F478D5D6-84B5-4F61-8912-8904297468A5}" dt="2023-12-14T09:58:18.404" v="5425" actId="1076"/>
        <pc:sldMkLst>
          <pc:docMk/>
          <pc:sldMk cId="162865520" sldId="261"/>
        </pc:sldMkLst>
        <pc:spChg chg="add mod">
          <ac:chgData name="Roger Rikken" userId="4fad1c7e-4219-4752-b6ec-a686373e1822" providerId="ADAL" clId="{F478D5D6-84B5-4F61-8912-8904297468A5}" dt="2023-12-14T09:58:18.404" v="5425" actId="1076"/>
          <ac:spMkLst>
            <pc:docMk/>
            <pc:sldMk cId="162865520" sldId="261"/>
            <ac:spMk id="2" creationId="{2872660F-BD63-F20D-7FC3-C64E4720F5ED}"/>
          </ac:spMkLst>
        </pc:spChg>
        <pc:spChg chg="del">
          <ac:chgData name="Roger Rikken" userId="4fad1c7e-4219-4752-b6ec-a686373e1822" providerId="ADAL" clId="{F478D5D6-84B5-4F61-8912-8904297468A5}" dt="2023-12-08T14:32:33.149" v="15" actId="478"/>
          <ac:spMkLst>
            <pc:docMk/>
            <pc:sldMk cId="162865520" sldId="261"/>
            <ac:spMk id="2" creationId="{EEB554D7-1F89-6F52-92AA-8A6E79AFF2CF}"/>
          </ac:spMkLst>
        </pc:spChg>
        <pc:spChg chg="del">
          <ac:chgData name="Roger Rikken" userId="4fad1c7e-4219-4752-b6ec-a686373e1822" providerId="ADAL" clId="{F478D5D6-84B5-4F61-8912-8904297468A5}" dt="2023-12-08T14:32:30.926" v="14" actId="478"/>
          <ac:spMkLst>
            <pc:docMk/>
            <pc:sldMk cId="162865520" sldId="261"/>
            <ac:spMk id="3" creationId="{1FA08FFF-36F9-8C67-B504-058EE10F3EE5}"/>
          </ac:spMkLst>
        </pc:spChg>
        <pc:spChg chg="add mod">
          <ac:chgData name="Roger Rikken" userId="4fad1c7e-4219-4752-b6ec-a686373e1822" providerId="ADAL" clId="{F478D5D6-84B5-4F61-8912-8904297468A5}" dt="2023-12-14T09:58:16.110" v="5424" actId="1076"/>
          <ac:spMkLst>
            <pc:docMk/>
            <pc:sldMk cId="162865520" sldId="261"/>
            <ac:spMk id="6" creationId="{747A52A1-A097-96EC-9914-ABC6282A7C04}"/>
          </ac:spMkLst>
        </pc:spChg>
        <pc:spChg chg="add mod">
          <ac:chgData name="Roger Rikken" userId="4fad1c7e-4219-4752-b6ec-a686373e1822" providerId="ADAL" clId="{F478D5D6-84B5-4F61-8912-8904297468A5}" dt="2023-12-14T08:04:18.719" v="288" actId="1076"/>
          <ac:spMkLst>
            <pc:docMk/>
            <pc:sldMk cId="162865520" sldId="261"/>
            <ac:spMk id="7" creationId="{66904CB3-0F0F-A8B6-7018-1008E76B816C}"/>
          </ac:spMkLst>
        </pc:spChg>
        <pc:picChg chg="add mod modCrop">
          <ac:chgData name="Roger Rikken" userId="4fad1c7e-4219-4752-b6ec-a686373e1822" providerId="ADAL" clId="{F478D5D6-84B5-4F61-8912-8904297468A5}" dt="2023-12-14T09:58:08.890" v="5420" actId="1076"/>
          <ac:picMkLst>
            <pc:docMk/>
            <pc:sldMk cId="162865520" sldId="261"/>
            <ac:picMk id="5" creationId="{B5112A18-CAF2-17C4-A090-ACC5CDC6629B}"/>
          </ac:picMkLst>
        </pc:picChg>
        <pc:picChg chg="add mod modCrop">
          <ac:chgData name="Roger Rikken" userId="4fad1c7e-4219-4752-b6ec-a686373e1822" providerId="ADAL" clId="{F478D5D6-84B5-4F61-8912-8904297468A5}" dt="2023-12-14T09:58:09.322" v="5421" actId="1076"/>
          <ac:picMkLst>
            <pc:docMk/>
            <pc:sldMk cId="162865520" sldId="261"/>
            <ac:picMk id="8" creationId="{695A044F-A224-1D02-C95D-0E83A7894E2E}"/>
          </ac:picMkLst>
        </pc:picChg>
        <pc:picChg chg="add mod">
          <ac:chgData name="Roger Rikken" userId="4fad1c7e-4219-4752-b6ec-a686373e1822" providerId="ADAL" clId="{F478D5D6-84B5-4F61-8912-8904297468A5}" dt="2023-12-14T09:58:09.695" v="5422" actId="1076"/>
          <ac:picMkLst>
            <pc:docMk/>
            <pc:sldMk cId="162865520" sldId="261"/>
            <ac:picMk id="10" creationId="{29A35497-DD3D-290F-03A6-13E41FA78A29}"/>
          </ac:picMkLst>
        </pc:picChg>
      </pc:sldChg>
      <pc:sldChg chg="addSp delSp modSp new mod modAnim">
        <pc:chgData name="Roger Rikken" userId="4fad1c7e-4219-4752-b6ec-a686373e1822" providerId="ADAL" clId="{F478D5D6-84B5-4F61-8912-8904297468A5}" dt="2023-12-14T09:58:27.676" v="5426" actId="12"/>
        <pc:sldMkLst>
          <pc:docMk/>
          <pc:sldMk cId="1771097108" sldId="262"/>
        </pc:sldMkLst>
        <pc:spChg chg="add mod">
          <ac:chgData name="Roger Rikken" userId="4fad1c7e-4219-4752-b6ec-a686373e1822" providerId="ADAL" clId="{F478D5D6-84B5-4F61-8912-8904297468A5}" dt="2023-12-14T09:58:27.676" v="5426" actId="12"/>
          <ac:spMkLst>
            <pc:docMk/>
            <pc:sldMk cId="1771097108" sldId="262"/>
            <ac:spMk id="2" creationId="{60A0DBF0-42A4-ADE3-BEEA-6A74C8EFF104}"/>
          </ac:spMkLst>
        </pc:spChg>
        <pc:spChg chg="del">
          <ac:chgData name="Roger Rikken" userId="4fad1c7e-4219-4752-b6ec-a686373e1822" providerId="ADAL" clId="{F478D5D6-84B5-4F61-8912-8904297468A5}" dt="2023-12-08T14:32:37.053" v="16" actId="478"/>
          <ac:spMkLst>
            <pc:docMk/>
            <pc:sldMk cId="1771097108" sldId="262"/>
            <ac:spMk id="2" creationId="{A9B40B65-8CFF-2447-7723-4051EA2F37C2}"/>
          </ac:spMkLst>
        </pc:spChg>
        <pc:spChg chg="del">
          <ac:chgData name="Roger Rikken" userId="4fad1c7e-4219-4752-b6ec-a686373e1822" providerId="ADAL" clId="{F478D5D6-84B5-4F61-8912-8904297468A5}" dt="2023-12-08T14:32:28.301" v="13" actId="478"/>
          <ac:spMkLst>
            <pc:docMk/>
            <pc:sldMk cId="1771097108" sldId="262"/>
            <ac:spMk id="3" creationId="{A03B07BA-3601-B8CE-DADD-B276F53F17C7}"/>
          </ac:spMkLst>
        </pc:spChg>
        <pc:spChg chg="add mod">
          <ac:chgData name="Roger Rikken" userId="4fad1c7e-4219-4752-b6ec-a686373e1822" providerId="ADAL" clId="{F478D5D6-84B5-4F61-8912-8904297468A5}" dt="2023-12-08T14:33:57.567" v="137" actId="1076"/>
          <ac:spMkLst>
            <pc:docMk/>
            <pc:sldMk cId="1771097108" sldId="262"/>
            <ac:spMk id="5" creationId="{7B0E44B8-EA96-2C32-6605-CE232C0BE0AE}"/>
          </ac:spMkLst>
        </pc:spChg>
        <pc:spChg chg="add mod">
          <ac:chgData name="Roger Rikken" userId="4fad1c7e-4219-4752-b6ec-a686373e1822" providerId="ADAL" clId="{F478D5D6-84B5-4F61-8912-8904297468A5}" dt="2023-12-14T08:04:34.297" v="293" actId="2711"/>
          <ac:spMkLst>
            <pc:docMk/>
            <pc:sldMk cId="1771097108" sldId="262"/>
            <ac:spMk id="6" creationId="{5DF4299F-9D63-EADD-7A16-65E39ACFF829}"/>
          </ac:spMkLst>
        </pc:spChg>
        <pc:picChg chg="add mod">
          <ac:chgData name="Roger Rikken" userId="4fad1c7e-4219-4752-b6ec-a686373e1822" providerId="ADAL" clId="{F478D5D6-84B5-4F61-8912-8904297468A5}" dt="2023-12-14T08:15:44.725" v="667" actId="1076"/>
          <ac:picMkLst>
            <pc:docMk/>
            <pc:sldMk cId="1771097108" sldId="262"/>
            <ac:picMk id="4" creationId="{4074F28D-B4ED-853A-F03B-BB7B9D86E1E3}"/>
          </ac:picMkLst>
        </pc:picChg>
      </pc:sldChg>
      <pc:sldChg chg="addSp delSp modSp new mod ord modAnim">
        <pc:chgData name="Roger Rikken" userId="4fad1c7e-4219-4752-b6ec-a686373e1822" providerId="ADAL" clId="{F478D5D6-84B5-4F61-8912-8904297468A5}" dt="2023-12-14T08:54:19.367" v="4421" actId="14100"/>
        <pc:sldMkLst>
          <pc:docMk/>
          <pc:sldMk cId="1596793303" sldId="263"/>
        </pc:sldMkLst>
        <pc:spChg chg="del mod">
          <ac:chgData name="Roger Rikken" userId="4fad1c7e-4219-4752-b6ec-a686373e1822" providerId="ADAL" clId="{F478D5D6-84B5-4F61-8912-8904297468A5}" dt="2023-12-08T15:03:13.433" v="204" actId="478"/>
          <ac:spMkLst>
            <pc:docMk/>
            <pc:sldMk cId="1596793303" sldId="263"/>
            <ac:spMk id="2" creationId="{05C40F5A-4BC7-3D26-3423-7798EA1B653A}"/>
          </ac:spMkLst>
        </pc:spChg>
        <pc:spChg chg="add mod">
          <ac:chgData name="Roger Rikken" userId="4fad1c7e-4219-4752-b6ec-a686373e1822" providerId="ADAL" clId="{F478D5D6-84B5-4F61-8912-8904297468A5}" dt="2023-12-14T08:54:19.367" v="4421" actId="14100"/>
          <ac:spMkLst>
            <pc:docMk/>
            <pc:sldMk cId="1596793303" sldId="263"/>
            <ac:spMk id="2" creationId="{66BC3FA2-4DD6-C01C-238F-D9CD481DB784}"/>
          </ac:spMkLst>
        </pc:spChg>
        <pc:spChg chg="del">
          <ac:chgData name="Roger Rikken" userId="4fad1c7e-4219-4752-b6ec-a686373e1822" providerId="ADAL" clId="{F478D5D6-84B5-4F61-8912-8904297468A5}" dt="2023-12-08T15:03:15.847" v="205" actId="478"/>
          <ac:spMkLst>
            <pc:docMk/>
            <pc:sldMk cId="1596793303" sldId="263"/>
            <ac:spMk id="3" creationId="{1EFB7118-0D1E-C57C-1C6F-F5956DCA40C3}"/>
          </ac:spMkLst>
        </pc:spChg>
        <pc:spChg chg="add mod">
          <ac:chgData name="Roger Rikken" userId="4fad1c7e-4219-4752-b6ec-a686373e1822" providerId="ADAL" clId="{F478D5D6-84B5-4F61-8912-8904297468A5}" dt="2023-12-14T08:52:55.613" v="4359" actId="1076"/>
          <ac:spMkLst>
            <pc:docMk/>
            <pc:sldMk cId="1596793303" sldId="263"/>
            <ac:spMk id="4" creationId="{BB646C3D-BFCF-1909-3760-7DFA25B148FA}"/>
          </ac:spMkLst>
        </pc:spChg>
        <pc:spChg chg="add mod">
          <ac:chgData name="Roger Rikken" userId="4fad1c7e-4219-4752-b6ec-a686373e1822" providerId="ADAL" clId="{F478D5D6-84B5-4F61-8912-8904297468A5}" dt="2023-12-14T08:51:54.592" v="4339" actId="1076"/>
          <ac:spMkLst>
            <pc:docMk/>
            <pc:sldMk cId="1596793303" sldId="263"/>
            <ac:spMk id="12" creationId="{21BB3BBD-F541-40C5-9F25-FDEBAEEF69A0}"/>
          </ac:spMkLst>
        </pc:spChg>
        <pc:picChg chg="add mod">
          <ac:chgData name="Roger Rikken" userId="4fad1c7e-4219-4752-b6ec-a686373e1822" providerId="ADAL" clId="{F478D5D6-84B5-4F61-8912-8904297468A5}" dt="2023-12-14T08:51:48.316" v="4338" actId="1076"/>
          <ac:picMkLst>
            <pc:docMk/>
            <pc:sldMk cId="1596793303" sldId="263"/>
            <ac:picMk id="6" creationId="{F496E914-1CB2-101B-535F-2C7311084D4D}"/>
          </ac:picMkLst>
        </pc:picChg>
        <pc:picChg chg="add mod">
          <ac:chgData name="Roger Rikken" userId="4fad1c7e-4219-4752-b6ec-a686373e1822" providerId="ADAL" clId="{F478D5D6-84B5-4F61-8912-8904297468A5}" dt="2023-12-14T08:51:45.383" v="4336" actId="1076"/>
          <ac:picMkLst>
            <pc:docMk/>
            <pc:sldMk cId="1596793303" sldId="263"/>
            <ac:picMk id="8" creationId="{38C6D6E0-C354-1896-BE69-71A42E19D263}"/>
          </ac:picMkLst>
        </pc:picChg>
        <pc:picChg chg="add mod">
          <ac:chgData name="Roger Rikken" userId="4fad1c7e-4219-4752-b6ec-a686373e1822" providerId="ADAL" clId="{F478D5D6-84B5-4F61-8912-8904297468A5}" dt="2023-12-14T08:52:56.564" v="4360" actId="1076"/>
          <ac:picMkLst>
            <pc:docMk/>
            <pc:sldMk cId="1596793303" sldId="263"/>
            <ac:picMk id="10" creationId="{20D11402-E136-39FB-8FA2-68A835E42BD2}"/>
          </ac:picMkLst>
        </pc:picChg>
      </pc:sldChg>
      <pc:sldChg chg="addSp delSp modSp new mod modAnim">
        <pc:chgData name="Roger Rikken" userId="4fad1c7e-4219-4752-b6ec-a686373e1822" providerId="ADAL" clId="{F478D5D6-84B5-4F61-8912-8904297468A5}" dt="2023-12-14T10:25:47.406" v="6232"/>
        <pc:sldMkLst>
          <pc:docMk/>
          <pc:sldMk cId="3921659783" sldId="277"/>
        </pc:sldMkLst>
        <pc:spChg chg="mod">
          <ac:chgData name="Roger Rikken" userId="4fad1c7e-4219-4752-b6ec-a686373e1822" providerId="ADAL" clId="{F478D5D6-84B5-4F61-8912-8904297468A5}" dt="2023-12-14T08:55:17.017" v="4483" actId="20577"/>
          <ac:spMkLst>
            <pc:docMk/>
            <pc:sldMk cId="3921659783" sldId="277"/>
            <ac:spMk id="2" creationId="{336C833B-CF81-9C89-83D8-A30D090B00D8}"/>
          </ac:spMkLst>
        </pc:spChg>
        <pc:spChg chg="del">
          <ac:chgData name="Roger Rikken" userId="4fad1c7e-4219-4752-b6ec-a686373e1822" providerId="ADAL" clId="{F478D5D6-84B5-4F61-8912-8904297468A5}" dt="2023-12-14T08:54:59.270" v="4425" actId="478"/>
          <ac:spMkLst>
            <pc:docMk/>
            <pc:sldMk cId="3921659783" sldId="277"/>
            <ac:spMk id="3" creationId="{04504B4A-8067-4A36-8DED-01C1AE9BF4B2}"/>
          </ac:spMkLst>
        </pc:spChg>
        <pc:spChg chg="add mod">
          <ac:chgData name="Roger Rikken" userId="4fad1c7e-4219-4752-b6ec-a686373e1822" providerId="ADAL" clId="{F478D5D6-84B5-4F61-8912-8904297468A5}" dt="2023-12-14T08:55:26.437" v="4487" actId="1076"/>
          <ac:spMkLst>
            <pc:docMk/>
            <pc:sldMk cId="3921659783" sldId="277"/>
            <ac:spMk id="6" creationId="{4A485305-6D41-1A3D-3727-F2F75D28730A}"/>
          </ac:spMkLst>
        </pc:spChg>
        <pc:spChg chg="add mod">
          <ac:chgData name="Roger Rikken" userId="4fad1c7e-4219-4752-b6ec-a686373e1822" providerId="ADAL" clId="{F478D5D6-84B5-4F61-8912-8904297468A5}" dt="2023-12-14T10:07:53.950" v="5525" actId="20577"/>
          <ac:spMkLst>
            <pc:docMk/>
            <pc:sldMk cId="3921659783" sldId="277"/>
            <ac:spMk id="7" creationId="{DD2A4C3F-F5D7-8350-07A8-AD54581DFE4F}"/>
          </ac:spMkLst>
        </pc:spChg>
        <pc:spChg chg="add mod">
          <ac:chgData name="Roger Rikken" userId="4fad1c7e-4219-4752-b6ec-a686373e1822" providerId="ADAL" clId="{F478D5D6-84B5-4F61-8912-8904297468A5}" dt="2023-12-14T10:07:43.705" v="5523" actId="20577"/>
          <ac:spMkLst>
            <pc:docMk/>
            <pc:sldMk cId="3921659783" sldId="277"/>
            <ac:spMk id="14" creationId="{92472C9F-D1F1-E6D7-7CB1-FF14EFB02464}"/>
          </ac:spMkLst>
        </pc:spChg>
        <pc:picChg chg="add mod">
          <ac:chgData name="Roger Rikken" userId="4fad1c7e-4219-4752-b6ec-a686373e1822" providerId="ADAL" clId="{F478D5D6-84B5-4F61-8912-8904297468A5}" dt="2023-12-14T08:55:27.295" v="4488" actId="1076"/>
          <ac:picMkLst>
            <pc:docMk/>
            <pc:sldMk cId="3921659783" sldId="277"/>
            <ac:picMk id="5" creationId="{601A0ABD-2106-1F42-1555-9AFE37BB3750}"/>
          </ac:picMkLst>
        </pc:picChg>
        <pc:picChg chg="add del mod modCrop">
          <ac:chgData name="Roger Rikken" userId="4fad1c7e-4219-4752-b6ec-a686373e1822" providerId="ADAL" clId="{F478D5D6-84B5-4F61-8912-8904297468A5}" dt="2023-12-14T09:26:16.760" v="4920" actId="478"/>
          <ac:picMkLst>
            <pc:docMk/>
            <pc:sldMk cId="3921659783" sldId="277"/>
            <ac:picMk id="12" creationId="{51A70998-FDB0-F6AE-0C22-36965549CD43}"/>
          </ac:picMkLst>
        </pc:picChg>
        <pc:picChg chg="add del mod">
          <ac:chgData name="Roger Rikken" userId="4fad1c7e-4219-4752-b6ec-a686373e1822" providerId="ADAL" clId="{F478D5D6-84B5-4F61-8912-8904297468A5}" dt="2023-12-14T09:09:27.035" v="4538" actId="478"/>
          <ac:picMkLst>
            <pc:docMk/>
            <pc:sldMk cId="3921659783" sldId="277"/>
            <ac:picMk id="13" creationId="{320D690F-2F3C-FEDB-CBE9-77490FF8C33C}"/>
          </ac:picMkLst>
        </pc:picChg>
        <pc:picChg chg="add del mod">
          <ac:chgData name="Roger Rikken" userId="4fad1c7e-4219-4752-b6ec-a686373e1822" providerId="ADAL" clId="{F478D5D6-84B5-4F61-8912-8904297468A5}" dt="2023-12-14T09:15:34.242" v="4832" actId="478"/>
          <ac:picMkLst>
            <pc:docMk/>
            <pc:sldMk cId="3921659783" sldId="277"/>
            <ac:picMk id="16" creationId="{C1ECAC39-7E04-14AC-CA9B-57B02315B3B1}"/>
          </ac:picMkLst>
        </pc:picChg>
        <pc:picChg chg="add del mod">
          <ac:chgData name="Roger Rikken" userId="4fad1c7e-4219-4752-b6ec-a686373e1822" providerId="ADAL" clId="{F478D5D6-84B5-4F61-8912-8904297468A5}" dt="2023-12-14T09:26:00.197" v="4912" actId="478"/>
          <ac:picMkLst>
            <pc:docMk/>
            <pc:sldMk cId="3921659783" sldId="277"/>
            <ac:picMk id="18" creationId="{CB3392D8-1E65-84D4-867E-1F25A7903D8E}"/>
          </ac:picMkLst>
        </pc:picChg>
        <pc:picChg chg="add mod">
          <ac:chgData name="Roger Rikken" userId="4fad1c7e-4219-4752-b6ec-a686373e1822" providerId="ADAL" clId="{F478D5D6-84B5-4F61-8912-8904297468A5}" dt="2023-12-14T10:04:25.300" v="5457" actId="1076"/>
          <ac:picMkLst>
            <pc:docMk/>
            <pc:sldMk cId="3921659783" sldId="277"/>
            <ac:picMk id="20" creationId="{C9A6E4C6-C736-A849-9B79-443AA6223931}"/>
          </ac:picMkLst>
        </pc:picChg>
        <pc:picChg chg="add mod modCrop">
          <ac:chgData name="Roger Rikken" userId="4fad1c7e-4219-4752-b6ec-a686373e1822" providerId="ADAL" clId="{F478D5D6-84B5-4F61-8912-8904297468A5}" dt="2023-12-14T10:05:19.759" v="5478" actId="1038"/>
          <ac:picMkLst>
            <pc:docMk/>
            <pc:sldMk cId="3921659783" sldId="277"/>
            <ac:picMk id="21" creationId="{AD6F21C7-74D1-452F-6B9F-576749596221}"/>
          </ac:picMkLst>
        </pc:picChg>
        <pc:cxnChg chg="add del">
          <ac:chgData name="Roger Rikken" userId="4fad1c7e-4219-4752-b6ec-a686373e1822" providerId="ADAL" clId="{F478D5D6-84B5-4F61-8912-8904297468A5}" dt="2023-12-14T09:18:11.221" v="4837" actId="478"/>
          <ac:cxnSpMkLst>
            <pc:docMk/>
            <pc:sldMk cId="3921659783" sldId="277"/>
            <ac:cxnSpMk id="9" creationId="{9E46CAA0-9314-FDC3-8D11-C432F83FE5F1}"/>
          </ac:cxnSpMkLst>
        </pc:cxnChg>
        <pc:cxnChg chg="add del mod">
          <ac:chgData name="Roger Rikken" userId="4fad1c7e-4219-4752-b6ec-a686373e1822" providerId="ADAL" clId="{F478D5D6-84B5-4F61-8912-8904297468A5}" dt="2023-12-14T09:18:06.983" v="4833" actId="478"/>
          <ac:cxnSpMkLst>
            <pc:docMk/>
            <pc:sldMk cId="3921659783" sldId="277"/>
            <ac:cxnSpMk id="10" creationId="{5615341A-C686-4DCE-F865-F08CE9B0F63C}"/>
          </ac:cxnSpMkLst>
        </pc:cxnChg>
      </pc:sldChg>
      <pc:sldChg chg="addSp delSp modSp new mod ord modAnim">
        <pc:chgData name="Roger Rikken" userId="4fad1c7e-4219-4752-b6ec-a686373e1822" providerId="ADAL" clId="{F478D5D6-84B5-4F61-8912-8904297468A5}" dt="2023-12-14T09:57:44.895" v="5407" actId="12"/>
        <pc:sldMkLst>
          <pc:docMk/>
          <pc:sldMk cId="4174490526" sldId="278"/>
        </pc:sldMkLst>
        <pc:spChg chg="mod">
          <ac:chgData name="Roger Rikken" userId="4fad1c7e-4219-4752-b6ec-a686373e1822" providerId="ADAL" clId="{F478D5D6-84B5-4F61-8912-8904297468A5}" dt="2023-12-14T08:12:08.299" v="388" actId="20577"/>
          <ac:spMkLst>
            <pc:docMk/>
            <pc:sldMk cId="4174490526" sldId="278"/>
            <ac:spMk id="2" creationId="{E70C919D-66D6-0949-C860-CCA0AC9AA18C}"/>
          </ac:spMkLst>
        </pc:spChg>
        <pc:spChg chg="del">
          <ac:chgData name="Roger Rikken" userId="4fad1c7e-4219-4752-b6ec-a686373e1822" providerId="ADAL" clId="{F478D5D6-84B5-4F61-8912-8904297468A5}" dt="2023-12-14T08:08:12.031" v="317" actId="22"/>
          <ac:spMkLst>
            <pc:docMk/>
            <pc:sldMk cId="4174490526" sldId="278"/>
            <ac:spMk id="3" creationId="{8386C81A-5C9F-602F-74F9-2D52BEAE73AD}"/>
          </ac:spMkLst>
        </pc:spChg>
        <pc:spChg chg="add mod">
          <ac:chgData name="Roger Rikken" userId="4fad1c7e-4219-4752-b6ec-a686373e1822" providerId="ADAL" clId="{F478D5D6-84B5-4F61-8912-8904297468A5}" dt="2023-12-14T08:12:43.574" v="391" actId="1076"/>
          <ac:spMkLst>
            <pc:docMk/>
            <pc:sldMk cId="4174490526" sldId="278"/>
            <ac:spMk id="9" creationId="{35B527A8-4DD3-FE2C-BFEC-BC0868A45D44}"/>
          </ac:spMkLst>
        </pc:spChg>
        <pc:spChg chg="add mod">
          <ac:chgData name="Roger Rikken" userId="4fad1c7e-4219-4752-b6ec-a686373e1822" providerId="ADAL" clId="{F478D5D6-84B5-4F61-8912-8904297468A5}" dt="2023-12-14T09:57:44.895" v="5407" actId="12"/>
          <ac:spMkLst>
            <pc:docMk/>
            <pc:sldMk cId="4174490526" sldId="278"/>
            <ac:spMk id="10" creationId="{B73D5BEA-F876-4469-2F56-6FF61D950E2B}"/>
          </ac:spMkLst>
        </pc:spChg>
        <pc:picChg chg="add mod modCrop">
          <ac:chgData name="Roger Rikken" userId="4fad1c7e-4219-4752-b6ec-a686373e1822" providerId="ADAL" clId="{F478D5D6-84B5-4F61-8912-8904297468A5}" dt="2023-12-14T08:12:43.574" v="391" actId="1076"/>
          <ac:picMkLst>
            <pc:docMk/>
            <pc:sldMk cId="4174490526" sldId="278"/>
            <ac:picMk id="5" creationId="{6B5E2ABB-1E12-5D67-5142-D4DCA2EC7F44}"/>
          </ac:picMkLst>
        </pc:picChg>
        <pc:picChg chg="add mod ord">
          <ac:chgData name="Roger Rikken" userId="4fad1c7e-4219-4752-b6ec-a686373e1822" providerId="ADAL" clId="{F478D5D6-84B5-4F61-8912-8904297468A5}" dt="2023-12-14T08:12:43.574" v="391" actId="1076"/>
          <ac:picMkLst>
            <pc:docMk/>
            <pc:sldMk cId="4174490526" sldId="278"/>
            <ac:picMk id="7" creationId="{86F8A59D-C4B2-DA74-758E-A38AED9ED524}"/>
          </ac:picMkLst>
        </pc:picChg>
      </pc:sldChg>
      <pc:sldChg chg="addSp delSp modSp new mod">
        <pc:chgData name="Roger Rikken" userId="4fad1c7e-4219-4752-b6ec-a686373e1822" providerId="ADAL" clId="{F478D5D6-84B5-4F61-8912-8904297468A5}" dt="2023-12-14T12:36:00.032" v="6754" actId="1076"/>
        <pc:sldMkLst>
          <pc:docMk/>
          <pc:sldMk cId="1651390720" sldId="279"/>
        </pc:sldMkLst>
        <pc:spChg chg="mod">
          <ac:chgData name="Roger Rikken" userId="4fad1c7e-4219-4752-b6ec-a686373e1822" providerId="ADAL" clId="{F478D5D6-84B5-4F61-8912-8904297468A5}" dt="2023-12-14T12:36:00.032" v="6754" actId="1076"/>
          <ac:spMkLst>
            <pc:docMk/>
            <pc:sldMk cId="1651390720" sldId="279"/>
            <ac:spMk id="2" creationId="{798E66B7-3423-BAFC-955D-51639F0F2C8D}"/>
          </ac:spMkLst>
        </pc:spChg>
        <pc:spChg chg="del mod">
          <ac:chgData name="Roger Rikken" userId="4fad1c7e-4219-4752-b6ec-a686373e1822" providerId="ADAL" clId="{F478D5D6-84B5-4F61-8912-8904297468A5}" dt="2023-12-14T12:35:32.096" v="6747" actId="478"/>
          <ac:spMkLst>
            <pc:docMk/>
            <pc:sldMk cId="1651390720" sldId="279"/>
            <ac:spMk id="3" creationId="{AA76685E-B948-81DB-3ECE-CFE1F7EC731F}"/>
          </ac:spMkLst>
        </pc:spChg>
        <pc:spChg chg="add del mod">
          <ac:chgData name="Roger Rikken" userId="4fad1c7e-4219-4752-b6ec-a686373e1822" providerId="ADAL" clId="{F478D5D6-84B5-4F61-8912-8904297468A5}" dt="2023-12-14T12:35:34.460" v="6748" actId="478"/>
          <ac:spMkLst>
            <pc:docMk/>
            <pc:sldMk cId="1651390720" sldId="279"/>
            <ac:spMk id="5" creationId="{7DA1195E-50A9-068D-0E16-20600D1AC990}"/>
          </ac:spMkLst>
        </pc:spChg>
      </pc:sldChg>
      <pc:sldChg chg="addSp delSp modSp new mod modAnim">
        <pc:chgData name="Roger Rikken" userId="4fad1c7e-4219-4752-b6ec-a686373e1822" providerId="ADAL" clId="{F478D5D6-84B5-4F61-8912-8904297468A5}" dt="2023-12-14T12:37:19.201" v="6758" actId="20577"/>
        <pc:sldMkLst>
          <pc:docMk/>
          <pc:sldMk cId="1805752369" sldId="280"/>
        </pc:sldMkLst>
        <pc:spChg chg="mod">
          <ac:chgData name="Roger Rikken" userId="4fad1c7e-4219-4752-b6ec-a686373e1822" providerId="ADAL" clId="{F478D5D6-84B5-4F61-8912-8904297468A5}" dt="2023-12-14T09:38:48.078" v="5158" actId="20577"/>
          <ac:spMkLst>
            <pc:docMk/>
            <pc:sldMk cId="1805752369" sldId="280"/>
            <ac:spMk id="2" creationId="{3F5999B1-B427-04F3-A523-3CF12EE24D91}"/>
          </ac:spMkLst>
        </pc:spChg>
        <pc:spChg chg="del">
          <ac:chgData name="Roger Rikken" userId="4fad1c7e-4219-4752-b6ec-a686373e1822" providerId="ADAL" clId="{F478D5D6-84B5-4F61-8912-8904297468A5}" dt="2023-12-14T09:39:12.905" v="5161" actId="22"/>
          <ac:spMkLst>
            <pc:docMk/>
            <pc:sldMk cId="1805752369" sldId="280"/>
            <ac:spMk id="3" creationId="{597FB597-E45B-D29D-CD83-57EFEF8C00CA}"/>
          </ac:spMkLst>
        </pc:spChg>
        <pc:spChg chg="add mod">
          <ac:chgData name="Roger Rikken" userId="4fad1c7e-4219-4752-b6ec-a686373e1822" providerId="ADAL" clId="{F478D5D6-84B5-4F61-8912-8904297468A5}" dt="2023-12-14T09:41:54.751" v="5220" actId="1076"/>
          <ac:spMkLst>
            <pc:docMk/>
            <pc:sldMk cId="1805752369" sldId="280"/>
            <ac:spMk id="9" creationId="{C15162BD-3ED3-CA0E-6217-7AEE667BB894}"/>
          </ac:spMkLst>
        </pc:spChg>
        <pc:spChg chg="add mod">
          <ac:chgData name="Roger Rikken" userId="4fad1c7e-4219-4752-b6ec-a686373e1822" providerId="ADAL" clId="{F478D5D6-84B5-4F61-8912-8904297468A5}" dt="2023-12-14T09:41:39.425" v="5218" actId="1076"/>
          <ac:spMkLst>
            <pc:docMk/>
            <pc:sldMk cId="1805752369" sldId="280"/>
            <ac:spMk id="10" creationId="{9BD9C970-E990-5AE9-2FAA-D613DD7270C3}"/>
          </ac:spMkLst>
        </pc:spChg>
        <pc:spChg chg="add mod">
          <ac:chgData name="Roger Rikken" userId="4fad1c7e-4219-4752-b6ec-a686373e1822" providerId="ADAL" clId="{F478D5D6-84B5-4F61-8912-8904297468A5}" dt="2023-12-14T12:37:19.201" v="6758" actId="20577"/>
          <ac:spMkLst>
            <pc:docMk/>
            <pc:sldMk cId="1805752369" sldId="280"/>
            <ac:spMk id="11" creationId="{73C62011-40E6-B21F-B96F-AFB1B21E4B70}"/>
          </ac:spMkLst>
        </pc:spChg>
        <pc:spChg chg="add mod">
          <ac:chgData name="Roger Rikken" userId="4fad1c7e-4219-4752-b6ec-a686373e1822" providerId="ADAL" clId="{F478D5D6-84B5-4F61-8912-8904297468A5}" dt="2023-12-14T09:45:07.949" v="5362" actId="114"/>
          <ac:spMkLst>
            <pc:docMk/>
            <pc:sldMk cId="1805752369" sldId="280"/>
            <ac:spMk id="12" creationId="{02617514-60DE-EE83-6B93-69A82C86CFDE}"/>
          </ac:spMkLst>
        </pc:spChg>
        <pc:picChg chg="add mod">
          <ac:chgData name="Roger Rikken" userId="4fad1c7e-4219-4752-b6ec-a686373e1822" providerId="ADAL" clId="{F478D5D6-84B5-4F61-8912-8904297468A5}" dt="2023-12-14T09:41:32.087" v="5216" actId="1076"/>
          <ac:picMkLst>
            <pc:docMk/>
            <pc:sldMk cId="1805752369" sldId="280"/>
            <ac:picMk id="5" creationId="{EA222143-0786-B458-6C6D-59A8F2C06D5A}"/>
          </ac:picMkLst>
        </pc:picChg>
        <pc:picChg chg="add mod ord modCrop">
          <ac:chgData name="Roger Rikken" userId="4fad1c7e-4219-4752-b6ec-a686373e1822" providerId="ADAL" clId="{F478D5D6-84B5-4F61-8912-8904297468A5}" dt="2023-12-14T09:41:54.751" v="5220" actId="1076"/>
          <ac:picMkLst>
            <pc:docMk/>
            <pc:sldMk cId="1805752369" sldId="280"/>
            <ac:picMk id="7" creationId="{67BE701B-2B7A-4531-90D1-5489B66DAFAB}"/>
          </ac:picMkLst>
        </pc:picChg>
        <pc:picChg chg="add mod modCrop">
          <ac:chgData name="Roger Rikken" userId="4fad1c7e-4219-4752-b6ec-a686373e1822" providerId="ADAL" clId="{F478D5D6-84B5-4F61-8912-8904297468A5}" dt="2023-12-14T09:41:36.871" v="5217" actId="1076"/>
          <ac:picMkLst>
            <pc:docMk/>
            <pc:sldMk cId="1805752369" sldId="280"/>
            <ac:picMk id="8" creationId="{C6C7079B-3461-7B3D-ACF6-CD90E455E0F2}"/>
          </ac:picMkLst>
        </pc:picChg>
      </pc:sldChg>
      <pc:sldChg chg="addSp delSp modSp new mod modAnim">
        <pc:chgData name="Roger Rikken" userId="4fad1c7e-4219-4752-b6ec-a686373e1822" providerId="ADAL" clId="{F478D5D6-84B5-4F61-8912-8904297468A5}" dt="2023-12-14T12:37:37.403" v="6760" actId="20577"/>
        <pc:sldMkLst>
          <pc:docMk/>
          <pc:sldMk cId="2855602434" sldId="281"/>
        </pc:sldMkLst>
        <pc:spChg chg="mod">
          <ac:chgData name="Roger Rikken" userId="4fad1c7e-4219-4752-b6ec-a686373e1822" providerId="ADAL" clId="{F478D5D6-84B5-4F61-8912-8904297468A5}" dt="2023-12-14T10:12:13.063" v="5548" actId="20577"/>
          <ac:spMkLst>
            <pc:docMk/>
            <pc:sldMk cId="2855602434" sldId="281"/>
            <ac:spMk id="2" creationId="{71EFDED2-3B47-8114-6FDD-8FA6E2B8809E}"/>
          </ac:spMkLst>
        </pc:spChg>
        <pc:spChg chg="del">
          <ac:chgData name="Roger Rikken" userId="4fad1c7e-4219-4752-b6ec-a686373e1822" providerId="ADAL" clId="{F478D5D6-84B5-4F61-8912-8904297468A5}" dt="2023-12-14T10:12:15.678" v="5549" actId="478"/>
          <ac:spMkLst>
            <pc:docMk/>
            <pc:sldMk cId="2855602434" sldId="281"/>
            <ac:spMk id="3" creationId="{1A240187-AE4F-539D-386C-8E1135C26AD0}"/>
          </ac:spMkLst>
        </pc:spChg>
        <pc:spChg chg="add mod">
          <ac:chgData name="Roger Rikken" userId="4fad1c7e-4219-4752-b6ec-a686373e1822" providerId="ADAL" clId="{F478D5D6-84B5-4F61-8912-8904297468A5}" dt="2023-12-14T12:37:37.403" v="6760" actId="20577"/>
          <ac:spMkLst>
            <pc:docMk/>
            <pc:sldMk cId="2855602434" sldId="281"/>
            <ac:spMk id="6" creationId="{FA09647E-CF82-1A40-C6A8-B309C4B1BD30}"/>
          </ac:spMkLst>
        </pc:spChg>
        <pc:spChg chg="add mod">
          <ac:chgData name="Roger Rikken" userId="4fad1c7e-4219-4752-b6ec-a686373e1822" providerId="ADAL" clId="{F478D5D6-84B5-4F61-8912-8904297468A5}" dt="2023-12-14T10:22:00.913" v="6161" actId="114"/>
          <ac:spMkLst>
            <pc:docMk/>
            <pc:sldMk cId="2855602434" sldId="281"/>
            <ac:spMk id="7" creationId="{FE51869E-2CAD-6342-2DC8-8BC5D1A5F7A6}"/>
          </ac:spMkLst>
        </pc:spChg>
        <pc:picChg chg="add mod modCrop">
          <ac:chgData name="Roger Rikken" userId="4fad1c7e-4219-4752-b6ec-a686373e1822" providerId="ADAL" clId="{F478D5D6-84B5-4F61-8912-8904297468A5}" dt="2023-12-14T10:21:40.248" v="6159" actId="732"/>
          <ac:picMkLst>
            <pc:docMk/>
            <pc:sldMk cId="2855602434" sldId="281"/>
            <ac:picMk id="5" creationId="{CBB5D90E-DADD-2100-5059-E034AFD56760}"/>
          </ac:picMkLst>
        </pc:picChg>
      </pc:sldChg>
    </pc:docChg>
  </pc:docChgLst>
  <pc:docChgLst>
    <pc:chgData name="Kees van der Velden" userId="S::kees.vandervelden@han.nl::aabaa2e7-7e16-45a1-9f1f-feda4cca29b6" providerId="AD" clId="Web-{6891C206-7FC2-4639-E3E2-A0A34287E318}"/>
    <pc:docChg chg="addSld delSld modSld sldOrd">
      <pc:chgData name="Kees van der Velden" userId="S::kees.vandervelden@han.nl::aabaa2e7-7e16-45a1-9f1f-feda4cca29b6" providerId="AD" clId="Web-{6891C206-7FC2-4639-E3E2-A0A34287E318}" dt="2023-12-13T10:50:25.050" v="1097" actId="20577"/>
      <pc:docMkLst>
        <pc:docMk/>
      </pc:docMkLst>
      <pc:sldChg chg="modSp">
        <pc:chgData name="Kees van der Velden" userId="S::kees.vandervelden@han.nl::aabaa2e7-7e16-45a1-9f1f-feda4cca29b6" providerId="AD" clId="Web-{6891C206-7FC2-4639-E3E2-A0A34287E318}" dt="2023-12-13T10:00:19.483" v="13" actId="20577"/>
        <pc:sldMkLst>
          <pc:docMk/>
          <pc:sldMk cId="3122423557" sldId="256"/>
        </pc:sldMkLst>
        <pc:spChg chg="mod">
          <ac:chgData name="Kees van der Velden" userId="S::kees.vandervelden@han.nl::aabaa2e7-7e16-45a1-9f1f-feda4cca29b6" providerId="AD" clId="Web-{6891C206-7FC2-4639-E3E2-A0A34287E318}" dt="2023-12-13T10:00:19.483" v="13" actId="20577"/>
          <ac:spMkLst>
            <pc:docMk/>
            <pc:sldMk cId="3122423557" sldId="256"/>
            <ac:spMk id="2" creationId="{992B76A7-237F-B54E-6B59-F4C7F774A781}"/>
          </ac:spMkLst>
        </pc:spChg>
      </pc:sldChg>
      <pc:sldChg chg="addSp delSp modSp">
        <pc:chgData name="Kees van der Velden" userId="S::kees.vandervelden@han.nl::aabaa2e7-7e16-45a1-9f1f-feda4cca29b6" providerId="AD" clId="Web-{6891C206-7FC2-4639-E3E2-A0A34287E318}" dt="2023-12-13T10:39:02.241" v="833"/>
        <pc:sldMkLst>
          <pc:docMk/>
          <pc:sldMk cId="1596793303" sldId="263"/>
        </pc:sldMkLst>
        <pc:spChg chg="add del mod">
          <ac:chgData name="Kees van der Velden" userId="S::kees.vandervelden@han.nl::aabaa2e7-7e16-45a1-9f1f-feda4cca29b6" providerId="AD" clId="Web-{6891C206-7FC2-4639-E3E2-A0A34287E318}" dt="2023-12-13T10:38:04.769" v="787"/>
          <ac:spMkLst>
            <pc:docMk/>
            <pc:sldMk cId="1596793303" sldId="263"/>
            <ac:spMk id="2" creationId="{E4B63862-BFE8-8618-EEFD-02E5A7C005EE}"/>
          </ac:spMkLst>
        </pc:spChg>
        <pc:spChg chg="add del mod">
          <ac:chgData name="Kees van der Velden" userId="S::kees.vandervelden@han.nl::aabaa2e7-7e16-45a1-9f1f-feda4cca29b6" providerId="AD" clId="Web-{6891C206-7FC2-4639-E3E2-A0A34287E318}" dt="2023-12-13T10:39:02.241" v="833"/>
          <ac:spMkLst>
            <pc:docMk/>
            <pc:sldMk cId="1596793303" sldId="263"/>
            <ac:spMk id="5" creationId="{C65FF92B-8AB3-3B36-3DEA-5D556A7288E5}"/>
          </ac:spMkLst>
        </pc:spChg>
        <pc:spChg chg="add del">
          <ac:chgData name="Kees van der Velden" userId="S::kees.vandervelden@han.nl::aabaa2e7-7e16-45a1-9f1f-feda4cca29b6" providerId="AD" clId="Web-{6891C206-7FC2-4639-E3E2-A0A34287E318}" dt="2023-12-13T10:39:02.241" v="832"/>
          <ac:spMkLst>
            <pc:docMk/>
            <pc:sldMk cId="1596793303" sldId="263"/>
            <ac:spMk id="9" creationId="{ECB3FEFE-8DD6-365A-FA96-6ECD7EE9A282}"/>
          </ac:spMkLst>
        </pc:spChg>
        <pc:spChg chg="add del">
          <ac:chgData name="Kees van der Velden" userId="S::kees.vandervelden@han.nl::aabaa2e7-7e16-45a1-9f1f-feda4cca29b6" providerId="AD" clId="Web-{6891C206-7FC2-4639-E3E2-A0A34287E318}" dt="2023-12-13T10:39:02.241" v="831"/>
          <ac:spMkLst>
            <pc:docMk/>
            <pc:sldMk cId="1596793303" sldId="263"/>
            <ac:spMk id="13" creationId="{011CFB25-1F40-CD99-D267-632BDF57A594}"/>
          </ac:spMkLst>
        </pc:spChg>
      </pc:sldChg>
      <pc:sldChg chg="addSp modSp new">
        <pc:chgData name="Kees van der Velden" userId="S::kees.vandervelden@han.nl::aabaa2e7-7e16-45a1-9f1f-feda4cca29b6" providerId="AD" clId="Web-{6891C206-7FC2-4639-E3E2-A0A34287E318}" dt="2023-12-13T10:23:47.792" v="231" actId="1076"/>
        <pc:sldMkLst>
          <pc:docMk/>
          <pc:sldMk cId="2850971120" sldId="264"/>
        </pc:sldMkLst>
        <pc:spChg chg="mod">
          <ac:chgData name="Kees van der Velden" userId="S::kees.vandervelden@han.nl::aabaa2e7-7e16-45a1-9f1f-feda4cca29b6" providerId="AD" clId="Web-{6891C206-7FC2-4639-E3E2-A0A34287E318}" dt="2023-12-13T10:03:26.136" v="84" actId="20577"/>
          <ac:spMkLst>
            <pc:docMk/>
            <pc:sldMk cId="2850971120" sldId="264"/>
            <ac:spMk id="2" creationId="{B9BBAE48-0A88-B4C5-4A14-487C254982FD}"/>
          </ac:spMkLst>
        </pc:spChg>
        <pc:spChg chg="mod">
          <ac:chgData name="Kees van der Velden" userId="S::kees.vandervelden@han.nl::aabaa2e7-7e16-45a1-9f1f-feda4cca29b6" providerId="AD" clId="Web-{6891C206-7FC2-4639-E3E2-A0A34287E318}" dt="2023-12-13T10:02:55.852" v="75" actId="20577"/>
          <ac:spMkLst>
            <pc:docMk/>
            <pc:sldMk cId="2850971120" sldId="264"/>
            <ac:spMk id="3" creationId="{72B4025C-91D3-76E3-9F32-F644731CF061}"/>
          </ac:spMkLst>
        </pc:spChg>
        <pc:spChg chg="add mod">
          <ac:chgData name="Kees van der Velden" userId="S::kees.vandervelden@han.nl::aabaa2e7-7e16-45a1-9f1f-feda4cca29b6" providerId="AD" clId="Web-{6891C206-7FC2-4639-E3E2-A0A34287E318}" dt="2023-12-13T10:23:41.964" v="230" actId="20577"/>
          <ac:spMkLst>
            <pc:docMk/>
            <pc:sldMk cId="2850971120" sldId="264"/>
            <ac:spMk id="5" creationId="{BB35F680-A233-A563-3E68-1AB762AD1639}"/>
          </ac:spMkLst>
        </pc:spChg>
        <pc:spChg chg="add mod">
          <ac:chgData name="Kees van der Velden" userId="S::kees.vandervelden@han.nl::aabaa2e7-7e16-45a1-9f1f-feda4cca29b6" providerId="AD" clId="Web-{6891C206-7FC2-4639-E3E2-A0A34287E318}" dt="2023-12-13T10:23:47.792" v="231" actId="1076"/>
          <ac:spMkLst>
            <pc:docMk/>
            <pc:sldMk cId="2850971120" sldId="264"/>
            <ac:spMk id="6" creationId="{66482EC7-F343-64F0-7975-15C144CC6217}"/>
          </ac:spMkLst>
        </pc:spChg>
      </pc:sldChg>
      <pc:sldChg chg="modSp new">
        <pc:chgData name="Kees van der Velden" userId="S::kees.vandervelden@han.nl::aabaa2e7-7e16-45a1-9f1f-feda4cca29b6" providerId="AD" clId="Web-{6891C206-7FC2-4639-E3E2-A0A34287E318}" dt="2023-12-13T10:26:35.022" v="344" actId="20577"/>
        <pc:sldMkLst>
          <pc:docMk/>
          <pc:sldMk cId="2656882650" sldId="265"/>
        </pc:sldMkLst>
        <pc:spChg chg="mod">
          <ac:chgData name="Kees van der Velden" userId="S::kees.vandervelden@han.nl::aabaa2e7-7e16-45a1-9f1f-feda4cca29b6" providerId="AD" clId="Web-{6891C206-7FC2-4639-E3E2-A0A34287E318}" dt="2023-12-13T10:26:35.022" v="344" actId="20577"/>
          <ac:spMkLst>
            <pc:docMk/>
            <pc:sldMk cId="2656882650" sldId="265"/>
            <ac:spMk id="2" creationId="{F5472EEC-5C03-FB21-A304-9FBB13A03982}"/>
          </ac:spMkLst>
        </pc:spChg>
        <pc:spChg chg="mod">
          <ac:chgData name="Kees van der Velden" userId="S::kees.vandervelden@han.nl::aabaa2e7-7e16-45a1-9f1f-feda4cca29b6" providerId="AD" clId="Web-{6891C206-7FC2-4639-E3E2-A0A34287E318}" dt="2023-12-13T10:26:31.865" v="335" actId="20577"/>
          <ac:spMkLst>
            <pc:docMk/>
            <pc:sldMk cId="2656882650" sldId="265"/>
            <ac:spMk id="3" creationId="{D2A0A1C6-4C73-418E-A409-E8E06E25F5A9}"/>
          </ac:spMkLst>
        </pc:spChg>
      </pc:sldChg>
      <pc:sldChg chg="addSp delSp modSp new">
        <pc:chgData name="Kees van der Velden" userId="S::kees.vandervelden@han.nl::aabaa2e7-7e16-45a1-9f1f-feda4cca29b6" providerId="AD" clId="Web-{6891C206-7FC2-4639-E3E2-A0A34287E318}" dt="2023-12-13T10:30:21.896" v="419" actId="14100"/>
        <pc:sldMkLst>
          <pc:docMk/>
          <pc:sldMk cId="2856695713" sldId="266"/>
        </pc:sldMkLst>
        <pc:spChg chg="del">
          <ac:chgData name="Kees van der Velden" userId="S::kees.vandervelden@han.nl::aabaa2e7-7e16-45a1-9f1f-feda4cca29b6" providerId="AD" clId="Web-{6891C206-7FC2-4639-E3E2-A0A34287E318}" dt="2023-12-13T10:27:24.337" v="359"/>
          <ac:spMkLst>
            <pc:docMk/>
            <pc:sldMk cId="2856695713" sldId="266"/>
            <ac:spMk id="2" creationId="{4AAA99E8-347F-4DD1-8103-02416CCC9D07}"/>
          </ac:spMkLst>
        </pc:spChg>
        <pc:spChg chg="mod">
          <ac:chgData name="Kees van der Velden" userId="S::kees.vandervelden@han.nl::aabaa2e7-7e16-45a1-9f1f-feda4cca29b6" providerId="AD" clId="Web-{6891C206-7FC2-4639-E3E2-A0A34287E318}" dt="2023-12-13T10:30:21.896" v="419" actId="14100"/>
          <ac:spMkLst>
            <pc:docMk/>
            <pc:sldMk cId="2856695713" sldId="266"/>
            <ac:spMk id="3" creationId="{BF982C48-37B9-EC55-C98D-9B3874D2B047}"/>
          </ac:spMkLst>
        </pc:spChg>
        <pc:spChg chg="add mod">
          <ac:chgData name="Kees van der Velden" userId="S::kees.vandervelden@han.nl::aabaa2e7-7e16-45a1-9f1f-feda4cca29b6" providerId="AD" clId="Web-{6891C206-7FC2-4639-E3E2-A0A34287E318}" dt="2023-12-13T10:30:03.066" v="416" actId="1076"/>
          <ac:spMkLst>
            <pc:docMk/>
            <pc:sldMk cId="2856695713" sldId="266"/>
            <ac:spMk id="4" creationId="{065CB2F6-ED25-9F77-62BA-E4871B54ED5A}"/>
          </ac:spMkLst>
        </pc:spChg>
      </pc:sldChg>
      <pc:sldChg chg="addSp delSp modSp new mod modClrScheme chgLayout">
        <pc:chgData name="Kees van der Velden" userId="S::kees.vandervelden@han.nl::aabaa2e7-7e16-45a1-9f1f-feda4cca29b6" providerId="AD" clId="Web-{6891C206-7FC2-4639-E3E2-A0A34287E318}" dt="2023-12-13T10:30:51.101" v="429"/>
        <pc:sldMkLst>
          <pc:docMk/>
          <pc:sldMk cId="3949996837" sldId="267"/>
        </pc:sldMkLst>
        <pc:spChg chg="mod ord">
          <ac:chgData name="Kees van der Velden" userId="S::kees.vandervelden@han.nl::aabaa2e7-7e16-45a1-9f1f-feda4cca29b6" providerId="AD" clId="Web-{6891C206-7FC2-4639-E3E2-A0A34287E318}" dt="2023-12-13T10:30:49.679" v="425" actId="20577"/>
          <ac:spMkLst>
            <pc:docMk/>
            <pc:sldMk cId="3949996837" sldId="267"/>
            <ac:spMk id="2" creationId="{73E0A315-B120-9B1A-F0D1-42E3BB3EBAE7}"/>
          </ac:spMkLst>
        </pc:spChg>
        <pc:spChg chg="mod ord">
          <ac:chgData name="Kees van der Velden" userId="S::kees.vandervelden@han.nl::aabaa2e7-7e16-45a1-9f1f-feda4cca29b6" providerId="AD" clId="Web-{6891C206-7FC2-4639-E3E2-A0A34287E318}" dt="2023-12-13T10:30:35.818" v="421"/>
          <ac:spMkLst>
            <pc:docMk/>
            <pc:sldMk cId="3949996837" sldId="267"/>
            <ac:spMk id="3" creationId="{17B56EB1-C718-56C6-C3AD-66D999B75D4B}"/>
          </ac:spMkLst>
        </pc:spChg>
        <pc:spChg chg="add del mod">
          <ac:chgData name="Kees van der Velden" userId="S::kees.vandervelden@han.nl::aabaa2e7-7e16-45a1-9f1f-feda4cca29b6" providerId="AD" clId="Web-{6891C206-7FC2-4639-E3E2-A0A34287E318}" dt="2023-12-13T10:30:51.101" v="429"/>
          <ac:spMkLst>
            <pc:docMk/>
            <pc:sldMk cId="3949996837" sldId="267"/>
            <ac:spMk id="4" creationId="{0C50EE1A-E291-7086-4B2A-9F76C69B0169}"/>
          </ac:spMkLst>
        </pc:spChg>
      </pc:sldChg>
      <pc:sldChg chg="modSp add replId">
        <pc:chgData name="Kees van der Velden" userId="S::kees.vandervelden@han.nl::aabaa2e7-7e16-45a1-9f1f-feda4cca29b6" providerId="AD" clId="Web-{6891C206-7FC2-4639-E3E2-A0A34287E318}" dt="2023-12-13T10:31:44.651" v="443" actId="20577"/>
        <pc:sldMkLst>
          <pc:docMk/>
          <pc:sldMk cId="2662240844" sldId="268"/>
        </pc:sldMkLst>
        <pc:spChg chg="mod">
          <ac:chgData name="Kees van der Velden" userId="S::kees.vandervelden@han.nl::aabaa2e7-7e16-45a1-9f1f-feda4cca29b6" providerId="AD" clId="Web-{6891C206-7FC2-4639-E3E2-A0A34287E318}" dt="2023-12-13T10:31:44.651" v="443" actId="20577"/>
          <ac:spMkLst>
            <pc:docMk/>
            <pc:sldMk cId="2662240844" sldId="268"/>
            <ac:spMk id="2" creationId="{73E0A315-B120-9B1A-F0D1-42E3BB3EBAE7}"/>
          </ac:spMkLst>
        </pc:spChg>
      </pc:sldChg>
      <pc:sldChg chg="modSp add replId">
        <pc:chgData name="Kees van der Velden" userId="S::kees.vandervelden@han.nl::aabaa2e7-7e16-45a1-9f1f-feda4cca29b6" providerId="AD" clId="Web-{6891C206-7FC2-4639-E3E2-A0A34287E318}" dt="2023-12-13T10:32:16.012" v="483" actId="20577"/>
        <pc:sldMkLst>
          <pc:docMk/>
          <pc:sldMk cId="2160668792" sldId="269"/>
        </pc:sldMkLst>
        <pc:spChg chg="mod">
          <ac:chgData name="Kees van der Velden" userId="S::kees.vandervelden@han.nl::aabaa2e7-7e16-45a1-9f1f-feda4cca29b6" providerId="AD" clId="Web-{6891C206-7FC2-4639-E3E2-A0A34287E318}" dt="2023-12-13T10:32:16.012" v="483" actId="20577"/>
          <ac:spMkLst>
            <pc:docMk/>
            <pc:sldMk cId="2160668792" sldId="269"/>
            <ac:spMk id="2" creationId="{73E0A315-B120-9B1A-F0D1-42E3BB3EBAE7}"/>
          </ac:spMkLst>
        </pc:spChg>
        <pc:spChg chg="mod">
          <ac:chgData name="Kees van der Velden" userId="S::kees.vandervelden@han.nl::aabaa2e7-7e16-45a1-9f1f-feda4cca29b6" providerId="AD" clId="Web-{6891C206-7FC2-4639-E3E2-A0A34287E318}" dt="2023-12-13T10:32:10.168" v="469" actId="20577"/>
          <ac:spMkLst>
            <pc:docMk/>
            <pc:sldMk cId="2160668792" sldId="269"/>
            <ac:spMk id="3" creationId="{17B56EB1-C718-56C6-C3AD-66D999B75D4B}"/>
          </ac:spMkLst>
        </pc:spChg>
      </pc:sldChg>
      <pc:sldChg chg="addSp delSp modSp new mod setBg">
        <pc:chgData name="Kees van der Velden" userId="S::kees.vandervelden@han.nl::aabaa2e7-7e16-45a1-9f1f-feda4cca29b6" providerId="AD" clId="Web-{6891C206-7FC2-4639-E3E2-A0A34287E318}" dt="2023-12-13T10:34:54.897" v="520" actId="20577"/>
        <pc:sldMkLst>
          <pc:docMk/>
          <pc:sldMk cId="4142692434" sldId="270"/>
        </pc:sldMkLst>
        <pc:spChg chg="mod">
          <ac:chgData name="Kees van der Velden" userId="S::kees.vandervelden@han.nl::aabaa2e7-7e16-45a1-9f1f-feda4cca29b6" providerId="AD" clId="Web-{6891C206-7FC2-4639-E3E2-A0A34287E318}" dt="2023-12-13T10:34:54.897" v="520" actId="20577"/>
          <ac:spMkLst>
            <pc:docMk/>
            <pc:sldMk cId="4142692434" sldId="270"/>
            <ac:spMk id="2" creationId="{57D40E2B-A4C1-D999-258F-B1A9C7D362C8}"/>
          </ac:spMkLst>
        </pc:spChg>
        <pc:spChg chg="mod">
          <ac:chgData name="Kees van der Velden" userId="S::kees.vandervelden@han.nl::aabaa2e7-7e16-45a1-9f1f-feda4cca29b6" providerId="AD" clId="Web-{6891C206-7FC2-4639-E3E2-A0A34287E318}" dt="2023-12-13T10:34:30.786" v="497"/>
          <ac:spMkLst>
            <pc:docMk/>
            <pc:sldMk cId="4142692434" sldId="270"/>
            <ac:spMk id="3" creationId="{3084CFA0-29EC-EA22-0002-C98F4306E964}"/>
          </ac:spMkLst>
        </pc:spChg>
        <pc:spChg chg="add del">
          <ac:chgData name="Kees van der Velden" userId="S::kees.vandervelden@han.nl::aabaa2e7-7e16-45a1-9f1f-feda4cca29b6" providerId="AD" clId="Web-{6891C206-7FC2-4639-E3E2-A0A34287E318}" dt="2023-12-13T10:34:30.786" v="497"/>
          <ac:spMkLst>
            <pc:docMk/>
            <pc:sldMk cId="4142692434" sldId="270"/>
            <ac:spMk id="11" creationId="{4D4677D2-D5AC-4CF9-9EED-2B89D0A1C212}"/>
          </ac:spMkLst>
        </pc:spChg>
        <pc:spChg chg="add del">
          <ac:chgData name="Kees van der Velden" userId="S::kees.vandervelden@han.nl::aabaa2e7-7e16-45a1-9f1f-feda4cca29b6" providerId="AD" clId="Web-{6891C206-7FC2-4639-E3E2-A0A34287E318}" dt="2023-12-13T10:34:30.786" v="497"/>
          <ac:spMkLst>
            <pc:docMk/>
            <pc:sldMk cId="4142692434" sldId="270"/>
            <ac:spMk id="13" creationId="{C6D54F7E-825A-4BBA-815F-35CCA8B97786}"/>
          </ac:spMkLst>
        </pc:spChg>
        <pc:spChg chg="add">
          <ac:chgData name="Kees van der Velden" userId="S::kees.vandervelden@han.nl::aabaa2e7-7e16-45a1-9f1f-feda4cca29b6" providerId="AD" clId="Web-{6891C206-7FC2-4639-E3E2-A0A34287E318}" dt="2023-12-13T10:34:30.786" v="497"/>
          <ac:spMkLst>
            <pc:docMk/>
            <pc:sldMk cId="4142692434" sldId="270"/>
            <ac:spMk id="18" creationId="{C1DD1A8A-57D5-4A81-AD04-532B043C5611}"/>
          </ac:spMkLst>
        </pc:spChg>
        <pc:spChg chg="add">
          <ac:chgData name="Kees van der Velden" userId="S::kees.vandervelden@han.nl::aabaa2e7-7e16-45a1-9f1f-feda4cca29b6" providerId="AD" clId="Web-{6891C206-7FC2-4639-E3E2-A0A34287E318}" dt="2023-12-13T10:34:30.786" v="497"/>
          <ac:spMkLst>
            <pc:docMk/>
            <pc:sldMk cId="4142692434" sldId="270"/>
            <ac:spMk id="20" creationId="{007891EC-4501-44ED-A8C8-B11B6DB767AB}"/>
          </ac:spMkLst>
        </pc:spChg>
        <pc:picChg chg="add del mod">
          <ac:chgData name="Kees van der Velden" userId="S::kees.vandervelden@han.nl::aabaa2e7-7e16-45a1-9f1f-feda4cca29b6" providerId="AD" clId="Web-{6891C206-7FC2-4639-E3E2-A0A34287E318}" dt="2023-12-13T10:34:03.706" v="488"/>
          <ac:picMkLst>
            <pc:docMk/>
            <pc:sldMk cId="4142692434" sldId="270"/>
            <ac:picMk id="4" creationId="{A130164A-D81D-C81F-9964-6FCD5E27948C}"/>
          </ac:picMkLst>
        </pc:picChg>
        <pc:picChg chg="add del mod">
          <ac:chgData name="Kees van der Velden" userId="S::kees.vandervelden@han.nl::aabaa2e7-7e16-45a1-9f1f-feda4cca29b6" providerId="AD" clId="Web-{6891C206-7FC2-4639-E3E2-A0A34287E318}" dt="2023-12-13T10:34:08.535" v="490"/>
          <ac:picMkLst>
            <pc:docMk/>
            <pc:sldMk cId="4142692434" sldId="270"/>
            <ac:picMk id="5" creationId="{50D692B9-0855-DF9D-E9A0-147625479113}"/>
          </ac:picMkLst>
        </pc:picChg>
        <pc:picChg chg="add mod ord">
          <ac:chgData name="Kees van der Velden" userId="S::kees.vandervelden@han.nl::aabaa2e7-7e16-45a1-9f1f-feda4cca29b6" providerId="AD" clId="Web-{6891C206-7FC2-4639-E3E2-A0A34287E318}" dt="2023-12-13T10:34:30.786" v="497"/>
          <ac:picMkLst>
            <pc:docMk/>
            <pc:sldMk cId="4142692434" sldId="270"/>
            <ac:picMk id="6" creationId="{6FC720AF-AA6B-529C-E09C-6BB039B687BD}"/>
          </ac:picMkLst>
        </pc:picChg>
      </pc:sldChg>
      <pc:sldChg chg="modSp new mod modClrScheme addAnim chgLayout">
        <pc:chgData name="Kees van der Velden" userId="S::kees.vandervelden@han.nl::aabaa2e7-7e16-45a1-9f1f-feda4cca29b6" providerId="AD" clId="Web-{6891C206-7FC2-4639-E3E2-A0A34287E318}" dt="2023-12-13T10:37:43.189" v="782"/>
        <pc:sldMkLst>
          <pc:docMk/>
          <pc:sldMk cId="3832102586" sldId="271"/>
        </pc:sldMkLst>
        <pc:spChg chg="mod ord">
          <ac:chgData name="Kees van der Velden" userId="S::kees.vandervelden@han.nl::aabaa2e7-7e16-45a1-9f1f-feda4cca29b6" providerId="AD" clId="Web-{6891C206-7FC2-4639-E3E2-A0A34287E318}" dt="2023-12-13T10:35:46.932" v="572" actId="20577"/>
          <ac:spMkLst>
            <pc:docMk/>
            <pc:sldMk cId="3832102586" sldId="271"/>
            <ac:spMk id="2" creationId="{8F9D3E21-93C4-66F9-7981-ABAF5E6824D0}"/>
          </ac:spMkLst>
        </pc:spChg>
        <pc:spChg chg="mod ord">
          <ac:chgData name="Kees van der Velden" userId="S::kees.vandervelden@han.nl::aabaa2e7-7e16-45a1-9f1f-feda4cca29b6" providerId="AD" clId="Web-{6891C206-7FC2-4639-E3E2-A0A34287E318}" dt="2023-12-13T10:37:37.079" v="781" actId="14100"/>
          <ac:spMkLst>
            <pc:docMk/>
            <pc:sldMk cId="3832102586" sldId="271"/>
            <ac:spMk id="3" creationId="{6F21B7DB-3C9B-7C86-30EC-53AD70C7837C}"/>
          </ac:spMkLst>
        </pc:spChg>
      </pc:sldChg>
      <pc:sldChg chg="modSp new">
        <pc:chgData name="Kees van der Velden" userId="S::kees.vandervelden@han.nl::aabaa2e7-7e16-45a1-9f1f-feda4cca29b6" providerId="AD" clId="Web-{6891C206-7FC2-4639-E3E2-A0A34287E318}" dt="2023-12-13T10:50:25.050" v="1097" actId="20577"/>
        <pc:sldMkLst>
          <pc:docMk/>
          <pc:sldMk cId="711969626" sldId="272"/>
        </pc:sldMkLst>
        <pc:spChg chg="mod">
          <ac:chgData name="Kees van der Velden" userId="S::kees.vandervelden@han.nl::aabaa2e7-7e16-45a1-9f1f-feda4cca29b6" providerId="AD" clId="Web-{6891C206-7FC2-4639-E3E2-A0A34287E318}" dt="2023-12-13T10:40:38.544" v="865" actId="20577"/>
          <ac:spMkLst>
            <pc:docMk/>
            <pc:sldMk cId="711969626" sldId="272"/>
            <ac:spMk id="2" creationId="{D2FD1278-588B-9C5A-008F-12664B59DD82}"/>
          </ac:spMkLst>
        </pc:spChg>
        <pc:spChg chg="mod">
          <ac:chgData name="Kees van der Velden" userId="S::kees.vandervelden@han.nl::aabaa2e7-7e16-45a1-9f1f-feda4cca29b6" providerId="AD" clId="Web-{6891C206-7FC2-4639-E3E2-A0A34287E318}" dt="2023-12-13T10:50:25.050" v="1097" actId="20577"/>
          <ac:spMkLst>
            <pc:docMk/>
            <pc:sldMk cId="711969626" sldId="272"/>
            <ac:spMk id="3" creationId="{24442C57-5D5B-9457-DD65-7026F63CB7A3}"/>
          </ac:spMkLst>
        </pc:spChg>
      </pc:sldChg>
      <pc:sldChg chg="addSp delSp modSp add del replId">
        <pc:chgData name="Kees van der Velden" userId="S::kees.vandervelden@han.nl::aabaa2e7-7e16-45a1-9f1f-feda4cca29b6" providerId="AD" clId="Web-{6891C206-7FC2-4639-E3E2-A0A34287E318}" dt="2023-12-13T10:39:25.789" v="843"/>
        <pc:sldMkLst>
          <pc:docMk/>
          <pc:sldMk cId="2003166517" sldId="273"/>
        </pc:sldMkLst>
        <pc:spChg chg="mod">
          <ac:chgData name="Kees van der Velden" userId="S::kees.vandervelden@han.nl::aabaa2e7-7e16-45a1-9f1f-feda4cca29b6" providerId="AD" clId="Web-{6891C206-7FC2-4639-E3E2-A0A34287E318}" dt="2023-12-13T10:38:52.381" v="827" actId="20577"/>
          <ac:spMkLst>
            <pc:docMk/>
            <pc:sldMk cId="2003166517" sldId="273"/>
            <ac:spMk id="2" creationId="{73E0A315-B120-9B1A-F0D1-42E3BB3EBAE7}"/>
          </ac:spMkLst>
        </pc:spChg>
        <pc:spChg chg="add del">
          <ac:chgData name="Kees van der Velden" userId="S::kees.vandervelden@han.nl::aabaa2e7-7e16-45a1-9f1f-feda4cca29b6" providerId="AD" clId="Web-{6891C206-7FC2-4639-E3E2-A0A34287E318}" dt="2023-12-13T10:38:51.897" v="825"/>
          <ac:spMkLst>
            <pc:docMk/>
            <pc:sldMk cId="2003166517" sldId="273"/>
            <ac:spMk id="5" creationId="{8C5510F4-81C9-7EE8-3473-C7F31E90A91E}"/>
          </ac:spMkLst>
        </pc:spChg>
        <pc:spChg chg="add del">
          <ac:chgData name="Kees van der Velden" userId="S::kees.vandervelden@han.nl::aabaa2e7-7e16-45a1-9f1f-feda4cca29b6" providerId="AD" clId="Web-{6891C206-7FC2-4639-E3E2-A0A34287E318}" dt="2023-12-13T10:38:51.897" v="824"/>
          <ac:spMkLst>
            <pc:docMk/>
            <pc:sldMk cId="2003166517" sldId="273"/>
            <ac:spMk id="7" creationId="{140E5487-AE3D-DA97-40B9-4FF802B6ADCD}"/>
          </ac:spMkLst>
        </pc:spChg>
        <pc:spChg chg="add del">
          <ac:chgData name="Kees van der Velden" userId="S::kees.vandervelden@han.nl::aabaa2e7-7e16-45a1-9f1f-feda4cca29b6" providerId="AD" clId="Web-{6891C206-7FC2-4639-E3E2-A0A34287E318}" dt="2023-12-13T10:38:51.897" v="823"/>
          <ac:spMkLst>
            <pc:docMk/>
            <pc:sldMk cId="2003166517" sldId="273"/>
            <ac:spMk id="9" creationId="{ABD1EACE-2371-5CB4-D3C3-8A8129A5CAEA}"/>
          </ac:spMkLst>
        </pc:spChg>
        <pc:spChg chg="add del">
          <ac:chgData name="Kees van der Velden" userId="S::kees.vandervelden@han.nl::aabaa2e7-7e16-45a1-9f1f-feda4cca29b6" providerId="AD" clId="Web-{6891C206-7FC2-4639-E3E2-A0A34287E318}" dt="2023-12-13T10:39:06.304" v="839"/>
          <ac:spMkLst>
            <pc:docMk/>
            <pc:sldMk cId="2003166517" sldId="273"/>
            <ac:spMk id="11" creationId="{15CCD467-492B-EDAE-33A8-6E720C324A52}"/>
          </ac:spMkLst>
        </pc:spChg>
        <pc:spChg chg="add del">
          <ac:chgData name="Kees van der Velden" userId="S::kees.vandervelden@han.nl::aabaa2e7-7e16-45a1-9f1f-feda4cca29b6" providerId="AD" clId="Web-{6891C206-7FC2-4639-E3E2-A0A34287E318}" dt="2023-12-13T10:39:06.304" v="838"/>
          <ac:spMkLst>
            <pc:docMk/>
            <pc:sldMk cId="2003166517" sldId="273"/>
            <ac:spMk id="13" creationId="{01AD6323-534B-E92A-9E57-A7EE74D50EB6}"/>
          </ac:spMkLst>
        </pc:spChg>
        <pc:spChg chg="add del">
          <ac:chgData name="Kees van der Velden" userId="S::kees.vandervelden@han.nl::aabaa2e7-7e16-45a1-9f1f-feda4cca29b6" providerId="AD" clId="Web-{6891C206-7FC2-4639-E3E2-A0A34287E318}" dt="2023-12-13T10:39:06.304" v="837"/>
          <ac:spMkLst>
            <pc:docMk/>
            <pc:sldMk cId="2003166517" sldId="273"/>
            <ac:spMk id="15" creationId="{4C635105-365A-78A3-7E9E-125C4C005ADB}"/>
          </ac:spMkLst>
        </pc:spChg>
      </pc:sldChg>
      <pc:sldChg chg="add ord replId">
        <pc:chgData name="Kees van der Velden" userId="S::kees.vandervelden@han.nl::aabaa2e7-7e16-45a1-9f1f-feda4cca29b6" providerId="AD" clId="Web-{6891C206-7FC2-4639-E3E2-A0A34287E318}" dt="2023-12-13T10:39:19.805" v="841"/>
        <pc:sldMkLst>
          <pc:docMk/>
          <pc:sldMk cId="149471357" sldId="274"/>
        </pc:sldMkLst>
      </pc:sldChg>
      <pc:sldChg chg="modSp add replId">
        <pc:chgData name="Kees van der Velden" userId="S::kees.vandervelden@han.nl::aabaa2e7-7e16-45a1-9f1f-feda4cca29b6" providerId="AD" clId="Web-{6891C206-7FC2-4639-E3E2-A0A34287E318}" dt="2023-12-13T10:39:33.134" v="851" actId="20577"/>
        <pc:sldMkLst>
          <pc:docMk/>
          <pc:sldMk cId="3002334193" sldId="275"/>
        </pc:sldMkLst>
        <pc:spChg chg="mod">
          <ac:chgData name="Kees van der Velden" userId="S::kees.vandervelden@han.nl::aabaa2e7-7e16-45a1-9f1f-feda4cca29b6" providerId="AD" clId="Web-{6891C206-7FC2-4639-E3E2-A0A34287E318}" dt="2023-12-13T10:39:33.134" v="851" actId="20577"/>
          <ac:spMkLst>
            <pc:docMk/>
            <pc:sldMk cId="3002334193" sldId="275"/>
            <ac:spMk id="2" creationId="{73E0A315-B120-9B1A-F0D1-42E3BB3EBAE7}"/>
          </ac:spMkLst>
        </pc:spChg>
      </pc:sldChg>
      <pc:sldChg chg="addSp modSp new">
        <pc:chgData name="Kees van der Velden" userId="S::kees.vandervelden@han.nl::aabaa2e7-7e16-45a1-9f1f-feda4cca29b6" providerId="AD" clId="Web-{6891C206-7FC2-4639-E3E2-A0A34287E318}" dt="2023-12-13T10:40:20.012" v="860" actId="1076"/>
        <pc:sldMkLst>
          <pc:docMk/>
          <pc:sldMk cId="1469720275" sldId="276"/>
        </pc:sldMkLst>
        <pc:picChg chg="add mod">
          <ac:chgData name="Kees van der Velden" userId="S::kees.vandervelden@han.nl::aabaa2e7-7e16-45a1-9f1f-feda4cca29b6" providerId="AD" clId="Web-{6891C206-7FC2-4639-E3E2-A0A34287E318}" dt="2023-12-13T10:40:20.012" v="860" actId="1076"/>
          <ac:picMkLst>
            <pc:docMk/>
            <pc:sldMk cId="1469720275" sldId="276"/>
            <ac:picMk id="4" creationId="{B3B059D4-D7BA-EDD4-AB26-7DD5B8683618}"/>
          </ac:picMkLst>
        </pc:picChg>
      </pc:sldChg>
    </pc:docChg>
  </pc:docChgLst>
  <pc:docChgLst>
    <pc:chgData name="Kees van der Velden" userId="S::kees.vandervelden@han.nl::aabaa2e7-7e16-45a1-9f1f-feda4cca29b6" providerId="AD" clId="Web-{CA7FECB4-BD71-6ADB-3DEE-24C3CCB28960}"/>
    <pc:docChg chg="modSld">
      <pc:chgData name="Kees van der Velden" userId="S::kees.vandervelden@han.nl::aabaa2e7-7e16-45a1-9f1f-feda4cca29b6" providerId="AD" clId="Web-{CA7FECB4-BD71-6ADB-3DEE-24C3CCB28960}" dt="2023-12-13T09:41:38.512" v="3" actId="20577"/>
      <pc:docMkLst>
        <pc:docMk/>
      </pc:docMkLst>
      <pc:sldChg chg="modSp">
        <pc:chgData name="Kees van der Velden" userId="S::kees.vandervelden@han.nl::aabaa2e7-7e16-45a1-9f1f-feda4cca29b6" providerId="AD" clId="Web-{CA7FECB4-BD71-6ADB-3DEE-24C3CCB28960}" dt="2023-12-13T09:41:38.512" v="3" actId="20577"/>
        <pc:sldMkLst>
          <pc:docMk/>
          <pc:sldMk cId="3122423557" sldId="256"/>
        </pc:sldMkLst>
        <pc:spChg chg="mod">
          <ac:chgData name="Kees van der Velden" userId="S::kees.vandervelden@han.nl::aabaa2e7-7e16-45a1-9f1f-feda4cca29b6" providerId="AD" clId="Web-{CA7FECB4-BD71-6ADB-3DEE-24C3CCB28960}" dt="2023-12-13T09:41:38.512" v="3" actId="20577"/>
          <ac:spMkLst>
            <pc:docMk/>
            <pc:sldMk cId="3122423557" sldId="256"/>
            <ac:spMk id="2" creationId="{992B76A7-237F-B54E-6B59-F4C7F774A781}"/>
          </ac:spMkLst>
        </pc:spChg>
      </pc:sldChg>
    </pc:docChg>
  </pc:docChgLst>
  <pc:docChgLst>
    <pc:chgData name="Kees van der Velden" userId="dfad8088-26be-4aab-a122-2f0dd4593250" providerId="ADAL" clId="{9BF119D7-9F04-40D4-B6FD-6A4C9A24DE60}"/>
    <pc:docChg chg="addSld delSld modSld sldOrd">
      <pc:chgData name="Kees van der Velden" userId="dfad8088-26be-4aab-a122-2f0dd4593250" providerId="ADAL" clId="{9BF119D7-9F04-40D4-B6FD-6A4C9A24DE60}" dt="2023-12-15T16:54:34.759" v="66"/>
      <pc:docMkLst>
        <pc:docMk/>
      </pc:docMkLst>
      <pc:sldChg chg="modSp mod">
        <pc:chgData name="Kees van der Velden" userId="dfad8088-26be-4aab-a122-2f0dd4593250" providerId="ADAL" clId="{9BF119D7-9F04-40D4-B6FD-6A4C9A24DE60}" dt="2023-12-15T16:39:30.688" v="28" actId="20577"/>
        <pc:sldMkLst>
          <pc:docMk/>
          <pc:sldMk cId="2850971120" sldId="264"/>
        </pc:sldMkLst>
        <pc:spChg chg="mod">
          <ac:chgData name="Kees van der Velden" userId="dfad8088-26be-4aab-a122-2f0dd4593250" providerId="ADAL" clId="{9BF119D7-9F04-40D4-B6FD-6A4C9A24DE60}" dt="2023-12-15T16:39:30.688" v="28" actId="20577"/>
          <ac:spMkLst>
            <pc:docMk/>
            <pc:sldMk cId="2850971120" sldId="264"/>
            <ac:spMk id="6" creationId="{66482EC7-F343-64F0-7975-15C144CC6217}"/>
          </ac:spMkLst>
        </pc:spChg>
      </pc:sldChg>
      <pc:sldChg chg="modSp">
        <pc:chgData name="Kees van der Velden" userId="dfad8088-26be-4aab-a122-2f0dd4593250" providerId="ADAL" clId="{9BF119D7-9F04-40D4-B6FD-6A4C9A24DE60}" dt="2023-12-15T16:49:30.148" v="64" actId="20577"/>
        <pc:sldMkLst>
          <pc:docMk/>
          <pc:sldMk cId="3832102586" sldId="271"/>
        </pc:sldMkLst>
        <pc:spChg chg="mod">
          <ac:chgData name="Kees van der Velden" userId="dfad8088-26be-4aab-a122-2f0dd4593250" providerId="ADAL" clId="{9BF119D7-9F04-40D4-B6FD-6A4C9A24DE60}" dt="2023-12-15T16:49:30.148" v="64" actId="20577"/>
          <ac:spMkLst>
            <pc:docMk/>
            <pc:sldMk cId="3832102586" sldId="271"/>
            <ac:spMk id="3" creationId="{6F21B7DB-3C9B-7C86-30EC-53AD70C7837C}"/>
          </ac:spMkLst>
        </pc:spChg>
      </pc:sldChg>
      <pc:sldChg chg="del">
        <pc:chgData name="Kees van der Velden" userId="dfad8088-26be-4aab-a122-2f0dd4593250" providerId="ADAL" clId="{9BF119D7-9F04-40D4-B6FD-6A4C9A24DE60}" dt="2023-12-15T16:39:50.379" v="30" actId="47"/>
        <pc:sldMkLst>
          <pc:docMk/>
          <pc:sldMk cId="149471357" sldId="274"/>
        </pc:sldMkLst>
      </pc:sldChg>
      <pc:sldChg chg="ord">
        <pc:chgData name="Kees van der Velden" userId="dfad8088-26be-4aab-a122-2f0dd4593250" providerId="ADAL" clId="{9BF119D7-9F04-40D4-B6FD-6A4C9A24DE60}" dt="2023-12-15T16:54:34.759" v="66"/>
        <pc:sldMkLst>
          <pc:docMk/>
          <pc:sldMk cId="1651390720" sldId="279"/>
        </pc:sldMkLst>
      </pc:sldChg>
      <pc:sldChg chg="add">
        <pc:chgData name="Kees van der Velden" userId="dfad8088-26be-4aab-a122-2f0dd4593250" providerId="ADAL" clId="{9BF119D7-9F04-40D4-B6FD-6A4C9A24DE60}" dt="2023-12-15T16:39:47.784" v="29"/>
        <pc:sldMkLst>
          <pc:docMk/>
          <pc:sldMk cId="2493630587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3DF6E-B160-84BD-AF8E-FD65D2102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8B5934-1371-B4F1-B658-DE4F002D9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EA0A75-4FA0-764B-E1CD-62975287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5B28-BB81-492F-A1DD-33CD0372DA50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62C539-2729-95F9-36FA-86FF6009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0E5A42-02AD-483F-2E5B-8E42BC6B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DFA-569B-4ABE-8843-E38443286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62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8DBED-D7C1-1919-C3B4-058EC96B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0CAF46D-A138-4595-C320-E897FA772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81EFFC-243F-0A87-DD96-3051C05A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5B28-BB81-492F-A1DD-33CD0372DA50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851E1A-346E-1752-3A56-B1985A01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BFC73E-2411-CFDB-08D4-B49F17AB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DFA-569B-4ABE-8843-E38443286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07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52B96AF-2162-C140-CDF1-E2A44E1D9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F917CB-E7C9-FE32-5918-385ACC0C0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6C475C-E06A-61D9-2D01-B988FE19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5B28-BB81-492F-A1DD-33CD0372DA50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F5F531-9118-73ED-9AA4-106C6414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6475D1-9E6A-782D-8C45-A10E8C83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DFA-569B-4ABE-8843-E38443286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58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BEA46-F1A4-6020-F0A0-6EBA83ED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6230EF-4E45-3DE9-28DA-8F7978FC7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B8A829-5FF6-9976-E7E6-537605C0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5B28-BB81-492F-A1DD-33CD0372DA50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D6875C-D700-064A-264E-AF54C62BC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3A04B3-F52F-4A2F-9E6C-1CD0EF9F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DFA-569B-4ABE-8843-E38443286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285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D0E07-DC8A-7C6D-E694-0521D4AA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016B1E-15B9-9A94-C7B7-724CDC26C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F52CE1-441E-444B-9878-1957F0BD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5B28-BB81-492F-A1DD-33CD0372DA50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5DCEC2-0A17-9A92-B00F-95A87D8C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924440-2446-930B-6C19-FBA68925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DFA-569B-4ABE-8843-E38443286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18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49880-734F-D134-04A1-CDADA8BE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D44BD4-7018-7D14-31E9-3A50F59B2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4589BE-D195-3A26-79D8-C3CAFF5B0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CC374F-3D62-37C3-3652-B657665C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5B28-BB81-492F-A1DD-33CD0372DA50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0977E6-07DF-1980-897D-AB550D5CD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5E93A6-3A4C-7E30-2122-5F2FAE9D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DFA-569B-4ABE-8843-E38443286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0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E90D1-290D-31F6-12EB-BFE97DF2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CA8BD9-4BFB-A02B-4C93-6CE34BF3F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F54187-1292-FDC3-DA3D-E8333C285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BD1A78-A467-00F1-E1E5-EC0C8A4E0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6969ADE-1FF9-EA7E-F3F5-510EDE617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3CB183A-6A08-D8FF-4C5C-96B17DF2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5B28-BB81-492F-A1DD-33CD0372DA50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827803D-C742-E362-429C-4A92154E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4E30D5C-5D17-E689-6066-E57C4F94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DFA-569B-4ABE-8843-E38443286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18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45FEC-E0FC-4078-DE25-D4A036DE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5EEFE2F-586F-54A7-37D5-46CFF9C8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5B28-BB81-492F-A1DD-33CD0372DA50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A97A75A-C7DA-297D-EBFC-D1AA561B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AAC322-CE18-4216-242A-4EF8DDFE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DFA-569B-4ABE-8843-E38443286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77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147FF03-AE65-A2F0-B232-1AF97660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5B28-BB81-492F-A1DD-33CD0372DA50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695DB3-1F25-F205-2077-49BEA3F8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FA6607-75D2-CCD5-9E1F-AE5939E4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DFA-569B-4ABE-8843-E38443286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4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D1F57-93D9-35D8-893E-98A61C85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8973F9-C405-126E-1FDB-FDBEE1AC2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989E0F-4828-FFE2-EBD5-AE6C74B2E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797B44-6FC8-52B0-F96C-A6787B52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5B28-BB81-492F-A1DD-33CD0372DA50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54F1FF-51A3-0AAF-B745-4AB70B35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C927F8-D6D9-DD97-BC0F-02279730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DFA-569B-4ABE-8843-E38443286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46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2034E-11CB-1F58-6D6A-031DF68C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B140001-9370-8C86-860E-79334984F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D3264C-7D5B-A409-9246-777DFAE65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1B5F7F-E992-72EA-6C1E-B58FB8C3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5B28-BB81-492F-A1DD-33CD0372DA50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2484E4-6B87-C3C3-807C-C18D2148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24170E-75B0-3D4A-29F5-E158B653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DFA-569B-4ABE-8843-E38443286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80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403683D-5EE4-3064-03A4-02DC035F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1D7411-09B6-B341-A737-05616999D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35A381-3577-2F70-CC4A-91299D09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35B28-BB81-492F-A1DD-33CD0372DA50}" type="datetimeFigureOut">
              <a:rPr lang="nl-NL" smtClean="0"/>
              <a:t>15-12-2023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1B115C-F3D8-0F40-C49F-9A67A5E5D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68DB5F-74A9-7C53-069A-3C6B3B84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0DFA-569B-4ABE-8843-E38443286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78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3AGEKRDHME&amp;ab_channel=RalphMeulenbroek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zQO5M1rjfg&amp;ab_channel=AndyMasley%27sIBPhysicsLectures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B76A7-237F-B54E-6B59-F4C7F774A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934" y="1714330"/>
            <a:ext cx="9830429" cy="2387600"/>
          </a:xfrm>
        </p:spPr>
        <p:txBody>
          <a:bodyPr>
            <a:normAutofit/>
          </a:bodyPr>
          <a:lstStyle/>
          <a:p>
            <a:r>
              <a:rPr lang="nl-NL" sz="4400" b="1" dirty="0">
                <a:ea typeface="+mj-lt"/>
                <a:cs typeface="+mj-lt"/>
              </a:rPr>
              <a:t>Leerlingen ondersteunen bij </a:t>
            </a:r>
            <a:br>
              <a:rPr lang="nl-NL" sz="4400" b="1" dirty="0">
                <a:ea typeface="+mj-lt"/>
                <a:cs typeface="+mj-lt"/>
              </a:rPr>
            </a:br>
            <a:r>
              <a:rPr lang="nl-NL" sz="4400" b="1" dirty="0">
                <a:ea typeface="+mj-lt"/>
                <a:cs typeface="+mj-lt"/>
              </a:rPr>
              <a:t>het begrijpen van natuurkundemodellen </a:t>
            </a:r>
            <a:endParaRPr lang="en-US" b="1" dirty="0">
              <a:cs typeface="Calibri Light" panose="020F0302020204030204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D60536-5D8E-1C9A-6C46-B7797324E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7825" y="4315789"/>
            <a:ext cx="9144000" cy="1655762"/>
          </a:xfrm>
        </p:spPr>
        <p:txBody>
          <a:bodyPr>
            <a:normAutofit/>
          </a:bodyPr>
          <a:lstStyle/>
          <a:p>
            <a:r>
              <a:rPr lang="nl-NL" sz="2800" dirty="0"/>
              <a:t>Workshop WND, vrijdag 15 december 2023</a:t>
            </a:r>
          </a:p>
          <a:p>
            <a:r>
              <a:rPr lang="nl-NL" dirty="0"/>
              <a:t>Kees van der Velden en Roger Rikken</a:t>
            </a:r>
          </a:p>
          <a:p>
            <a:r>
              <a:rPr lang="nl-NL" dirty="0"/>
              <a:t>Hogeschool van Arnhem en Nijmegen (HAN)</a:t>
            </a:r>
          </a:p>
        </p:txBody>
      </p:sp>
      <p:pic>
        <p:nvPicPr>
          <p:cNvPr id="5" name="Afbeelding 4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6CB2F90F-13F2-5D40-C524-C9684A801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25" y="5280993"/>
            <a:ext cx="21240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2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A315-B120-9B1A-F0D1-42E3BB3E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Obrengst</a:t>
            </a:r>
            <a:r>
              <a:rPr lang="en-US" dirty="0">
                <a:ea typeface="+mj-lt"/>
                <a:cs typeface="+mj-lt"/>
              </a:rPr>
              <a:t> van </a:t>
            </a:r>
            <a:r>
              <a:rPr lang="en-US" dirty="0" err="1">
                <a:ea typeface="+mj-lt"/>
                <a:cs typeface="+mj-lt"/>
              </a:rPr>
              <a:t>onze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voorbereiding</a:t>
            </a:r>
            <a:r>
              <a:rPr lang="en-US" dirty="0">
                <a:ea typeface="+mj-lt"/>
                <a:cs typeface="+mj-lt"/>
              </a:rPr>
              <a:t>: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cs typeface="Calibri Light"/>
              </a:rPr>
              <a:t>Wat </a:t>
            </a:r>
            <a:r>
              <a:rPr lang="en-US" dirty="0" err="1">
                <a:cs typeface="Calibri Light"/>
              </a:rPr>
              <a:t>wij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tegenkwamen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56EB1-C718-56C6-C3AD-66D999B75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66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3E21-93C4-66F9-7981-ABAF5E68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Wat </a:t>
            </a:r>
            <a:r>
              <a:rPr lang="en-US" dirty="0" err="1">
                <a:cs typeface="Calibri Light"/>
              </a:rPr>
              <a:t>ons</a:t>
            </a:r>
            <a:r>
              <a:rPr lang="en-US" dirty="0">
                <a:cs typeface="Calibri Light"/>
              </a:rPr>
              <a:t> is </a:t>
            </a:r>
            <a:r>
              <a:rPr lang="en-US" dirty="0" err="1">
                <a:cs typeface="Calibri Light"/>
              </a:rPr>
              <a:t>opgevallen</a:t>
            </a:r>
            <a:r>
              <a:rPr lang="en-US" dirty="0">
                <a:cs typeface="Calibri Light"/>
              </a:rPr>
              <a:t>: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1B7DB-3C9B-7C86-30EC-53AD70C78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2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Wat </a:t>
            </a:r>
            <a:r>
              <a:rPr lang="en-US" dirty="0" err="1">
                <a:cs typeface="Calibri"/>
              </a:rPr>
              <a:t>modellen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zijn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én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lln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dit</a:t>
            </a:r>
            <a:r>
              <a:rPr lang="en-US" dirty="0">
                <a:cs typeface="Calibri"/>
              </a:rPr>
              <a:t> al in </a:t>
            </a:r>
            <a:r>
              <a:rPr lang="en-US" dirty="0" err="1">
                <a:cs typeface="Calibri"/>
              </a:rPr>
              <a:t>hun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dagelijks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leven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toepassen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zelden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boeken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besproken</a:t>
            </a:r>
            <a:r>
              <a:rPr lang="en-US" dirty="0">
                <a:cs typeface="Calibri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De </a:t>
            </a:r>
            <a:r>
              <a:rPr lang="en-US" dirty="0" err="1">
                <a:cs typeface="Calibri"/>
              </a:rPr>
              <a:t>functie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model </a:t>
            </a:r>
            <a:r>
              <a:rPr lang="en-US" dirty="0" err="1">
                <a:cs typeface="Calibri"/>
              </a:rPr>
              <a:t>blijft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vaak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impliciet</a:t>
            </a:r>
            <a:r>
              <a:rPr lang="en-US" dirty="0">
                <a:cs typeface="Calibri"/>
              </a:rPr>
              <a:t>. Soms </a:t>
            </a:r>
            <a:r>
              <a:rPr lang="en-US" dirty="0" err="1">
                <a:cs typeface="Calibri"/>
              </a:rPr>
              <a:t>wordt</a:t>
            </a:r>
            <a:r>
              <a:rPr lang="en-US" dirty="0">
                <a:cs typeface="Calibri"/>
              </a:rPr>
              <a:t> het </a:t>
            </a:r>
            <a:r>
              <a:rPr lang="en-US" dirty="0" err="1">
                <a:cs typeface="Calibri"/>
              </a:rPr>
              <a:t>zelfs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gebruikt</a:t>
            </a:r>
            <a:r>
              <a:rPr lang="en-US" dirty="0">
                <a:cs typeface="Calibri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Er is </a:t>
            </a:r>
            <a:r>
              <a:rPr lang="en-US" dirty="0" err="1">
                <a:cs typeface="Calibri"/>
              </a:rPr>
              <a:t>vaak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aanleiding</a:t>
            </a:r>
            <a:r>
              <a:rPr lang="en-US" dirty="0">
                <a:cs typeface="Calibri"/>
              </a:rPr>
              <a:t> om het model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introduceren</a:t>
            </a:r>
            <a:r>
              <a:rPr lang="en-US" dirty="0">
                <a:cs typeface="Calibri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De </a:t>
            </a:r>
            <a:r>
              <a:rPr lang="en-US" dirty="0" err="1">
                <a:cs typeface="Calibri"/>
              </a:rPr>
              <a:t>eigenschappen</a:t>
            </a:r>
            <a:r>
              <a:rPr lang="en-US" dirty="0">
                <a:cs typeface="Calibri"/>
              </a:rPr>
              <a:t> die er toe </a:t>
            </a:r>
            <a:r>
              <a:rPr lang="en-US" dirty="0" err="1">
                <a:cs typeface="Calibri"/>
              </a:rPr>
              <a:t>doen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én</a:t>
            </a:r>
            <a:r>
              <a:rPr lang="en-US" dirty="0">
                <a:cs typeface="Calibri"/>
              </a:rPr>
              <a:t> die er </a:t>
            </a:r>
            <a:r>
              <a:rPr lang="en-US" dirty="0" err="1">
                <a:cs typeface="Calibri"/>
              </a:rPr>
              <a:t>niet</a:t>
            </a:r>
            <a:r>
              <a:rPr lang="en-US" dirty="0">
                <a:cs typeface="Calibri"/>
              </a:rPr>
              <a:t> toe </a:t>
            </a:r>
            <a:r>
              <a:rPr lang="en-US" dirty="0" err="1">
                <a:cs typeface="Calibri"/>
              </a:rPr>
              <a:t>doen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worden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vaak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expliciet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besproken</a:t>
            </a:r>
            <a:r>
              <a:rPr lang="en-US" dirty="0">
                <a:cs typeface="Calibri"/>
              </a:rPr>
              <a:t> of </a:t>
            </a:r>
            <a:r>
              <a:rPr lang="en-US" dirty="0" err="1">
                <a:cs typeface="Calibri"/>
              </a:rPr>
              <a:t>verkend</a:t>
            </a:r>
            <a:r>
              <a:rPr lang="en-US" dirty="0">
                <a:cs typeface="Calibri"/>
              </a:rPr>
              <a:t>. Soms </a:t>
            </a:r>
            <a:r>
              <a:rPr lang="en-US" dirty="0" err="1">
                <a:cs typeface="Calibri"/>
              </a:rPr>
              <a:t>veranderen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deze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eigenschappen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ook</a:t>
            </a:r>
            <a:r>
              <a:rPr lang="en-US" dirty="0">
                <a:cs typeface="Calibri"/>
              </a:rPr>
              <a:t> over </a:t>
            </a:r>
            <a:r>
              <a:rPr lang="en-US" dirty="0" err="1">
                <a:cs typeface="Calibri"/>
              </a:rPr>
              <a:t>tijd</a:t>
            </a:r>
            <a:r>
              <a:rPr lang="en-US" dirty="0">
                <a:cs typeface="Calibri"/>
              </a:rPr>
              <a:t>. 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Er </a:t>
            </a:r>
            <a:r>
              <a:rPr lang="en-US" dirty="0" err="1">
                <a:cs typeface="Calibri"/>
              </a:rPr>
              <a:t>wordt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gesproken</a:t>
            </a:r>
            <a:r>
              <a:rPr lang="en-US" dirty="0">
                <a:cs typeface="Calibri"/>
              </a:rPr>
              <a:t> over </a:t>
            </a:r>
            <a:r>
              <a:rPr lang="en-US" dirty="0" err="1">
                <a:cs typeface="Calibri"/>
              </a:rPr>
              <a:t>modellen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alsof</a:t>
            </a:r>
            <a:r>
              <a:rPr lang="en-US" dirty="0">
                <a:cs typeface="Calibri"/>
              </a:rPr>
              <a:t> ze de </a:t>
            </a:r>
            <a:r>
              <a:rPr lang="en-US" dirty="0" err="1">
                <a:cs typeface="Calibri"/>
              </a:rPr>
              <a:t>waarneembare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werkelijkheid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zelf</a:t>
            </a:r>
            <a:r>
              <a:rPr lang="en-US" dirty="0">
                <a:cs typeface="Calibri"/>
              </a:rPr>
              <a:t> zijn. </a:t>
            </a:r>
          </a:p>
          <a:p>
            <a:pPr marL="514350" indent="-514350">
              <a:buAutoNum type="arabicPeriod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10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6D69C-C4A1-A9E9-F548-6F05CE9C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31085" cy="1325563"/>
          </a:xfrm>
        </p:spPr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Andere boeken over geluid…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7F60C19-540A-AAA7-123E-B5A6E0A5F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218" y="196127"/>
            <a:ext cx="4218606" cy="64657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5CE8B37-BFF0-E71C-DA40-C1CF0DE6C451}"/>
              </a:ext>
            </a:extLst>
          </p:cNvPr>
          <p:cNvSpPr txBox="1"/>
          <p:nvPr/>
        </p:nvSpPr>
        <p:spPr>
          <a:xfrm>
            <a:off x="762386" y="3135086"/>
            <a:ext cx="63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Vergelijkbaar met </a:t>
            </a:r>
            <a:r>
              <a:rPr lang="nl-NL" dirty="0" err="1"/>
              <a:t>Polaris</a:t>
            </a:r>
            <a:r>
              <a:rPr lang="nl-NL" dirty="0"/>
              <a:t>: staande golven in buizen worden niet getekend. Buiken en knopen worden met een B en K aangegeven (waarom is dat zo?) (Criterium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de functie van het model? Waarom zouden we een formule voor 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dirty="0"/>
              <a:t> willen weten? (Criterium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Er </a:t>
            </a:r>
            <a:r>
              <a:rPr lang="nl-NL"/>
              <a:t>wordt impliciet gesuggereerd </a:t>
            </a:r>
            <a:r>
              <a:rPr lang="nl-NL" dirty="0"/>
              <a:t>dat de buiken en knopen de werkelijkheid zelf zijn. (Criterium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821095B-F9F4-084A-F845-1FC620976DF0}"/>
              </a:ext>
            </a:extLst>
          </p:cNvPr>
          <p:cNvSpPr txBox="1"/>
          <p:nvPr/>
        </p:nvSpPr>
        <p:spPr>
          <a:xfrm>
            <a:off x="4624441" y="629254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800" dirty="0"/>
              <a:t>Uit: </a:t>
            </a:r>
            <a:r>
              <a:rPr lang="nl-NL" sz="1800" i="1" dirty="0"/>
              <a:t>Systematische natuurkunde</a:t>
            </a:r>
          </a:p>
        </p:txBody>
      </p:sp>
    </p:spTree>
    <p:extLst>
      <p:ext uri="{BB962C8B-B14F-4D97-AF65-F5344CB8AC3E}">
        <p14:creationId xmlns:p14="http://schemas.microsoft.com/office/powerpoint/2010/main" val="23852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ACE724-CFDC-BABE-0DAB-6627FA4CB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29" y="6341641"/>
            <a:ext cx="3500986" cy="5163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1800" dirty="0"/>
              <a:t>Uit: </a:t>
            </a:r>
            <a:r>
              <a:rPr lang="nl-NL" sz="1800" i="1" dirty="0"/>
              <a:t>Nova</a:t>
            </a:r>
            <a:r>
              <a:rPr lang="nl-NL" sz="1800" dirty="0"/>
              <a:t>, Hst 7: trillingen en golven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57D9012-4F30-F9EA-5E78-6896F0E5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5" y="0"/>
            <a:ext cx="4713407" cy="6821822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0FB90A7C-97F2-9D2D-8A71-C6663C358B64}"/>
              </a:ext>
            </a:extLst>
          </p:cNvPr>
          <p:cNvCxnSpPr>
            <a:cxnSpLocks/>
          </p:cNvCxnSpPr>
          <p:nvPr/>
        </p:nvCxnSpPr>
        <p:spPr>
          <a:xfrm>
            <a:off x="3498980" y="3032449"/>
            <a:ext cx="1660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C94678DF-1773-D9D9-B8F4-503AA2DD0B37}"/>
              </a:ext>
            </a:extLst>
          </p:cNvPr>
          <p:cNvSpPr txBox="1"/>
          <p:nvPr/>
        </p:nvSpPr>
        <p:spPr>
          <a:xfrm>
            <a:off x="5287733" y="2892491"/>
            <a:ext cx="63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de buis worden transversale golven getekend. Er is een zeer summiere toelichting in het onderschrift.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Zijn de tussenliggende golven van belang of hoeven we alleen de maximale uitwijking te tekenen? (Criterium 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tekenen we dit zo als het longitudinale golven zijn? Wat is de functie? (Criterium 2)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BB87D1-F85D-72B6-47FE-427F10976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121" y="6226410"/>
            <a:ext cx="3518038" cy="488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Uit: </a:t>
            </a:r>
            <a:r>
              <a:rPr lang="nl-NL" sz="1800" i="1" dirty="0"/>
              <a:t>Newton. 7.4: staande golven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60AC4C2-8A83-34E4-63DB-3D606844F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83" y="0"/>
            <a:ext cx="5851317" cy="671477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39BA01E-6D4F-A196-D7C3-BFE01D49E87A}"/>
              </a:ext>
            </a:extLst>
          </p:cNvPr>
          <p:cNvSpPr txBox="1"/>
          <p:nvPr/>
        </p:nvSpPr>
        <p:spPr>
          <a:xfrm>
            <a:off x="6540758" y="1838131"/>
            <a:ext cx="51104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Buiken en knopen worden aangegeven met een B en een K. Maar hier worden ook de luchtdeeltjes getekend inclusief de mate van beweging.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Links en rechts hoort niet bij elkaar. We vergelijken nu een </a:t>
            </a:r>
            <a:r>
              <a:rPr lang="nl-NL" dirty="0" err="1"/>
              <a:t>snaar-instrument</a:t>
            </a:r>
            <a:r>
              <a:rPr lang="nl-NL" dirty="0"/>
              <a:t> met een blaasinstrument welke aan beide zijden open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Moet een leerling ook die deeltjes kunnen tekenen? (Criterium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geen grafiek erbij die de verplaatsing van de luchtdeeltjes in de buis weergeeft?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C919D-66D6-0949-C860-CCA0AC9A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Geluid in uitlegvideo’s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5E2ABB-1E12-5D67-5142-D4DCA2EC7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6"/>
          <a:stretch/>
        </p:blipFill>
        <p:spPr>
          <a:xfrm>
            <a:off x="233775" y="1549015"/>
            <a:ext cx="7785877" cy="4280981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6F8A59D-C4B2-DA74-758E-A38AED9ED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156" y="1549015"/>
            <a:ext cx="7752496" cy="4280980"/>
          </a:xfr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5B527A8-4DD3-FE2C-BFEC-BC0868A45D44}"/>
              </a:ext>
            </a:extLst>
          </p:cNvPr>
          <p:cNvSpPr txBox="1"/>
          <p:nvPr/>
        </p:nvSpPr>
        <p:spPr>
          <a:xfrm>
            <a:off x="233775" y="597757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Trillingen en golven 10: Muziekinstrumenten (youtube.com)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73D5BEA-F876-4469-2F56-6FF61D950E2B}"/>
              </a:ext>
            </a:extLst>
          </p:cNvPr>
          <p:cNvSpPr txBox="1"/>
          <p:nvPr/>
        </p:nvSpPr>
        <p:spPr>
          <a:xfrm>
            <a:off x="8360229" y="1549015"/>
            <a:ext cx="3597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Zeer duidelijke en gestructureerde uitleg!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Maar waarom maken we dit schema? Wat is de functie van dit model? (Criterium 3)</a:t>
            </a:r>
          </a:p>
        </p:txBody>
      </p:sp>
    </p:spTree>
    <p:extLst>
      <p:ext uri="{BB962C8B-B14F-4D97-AF65-F5344CB8AC3E}">
        <p14:creationId xmlns:p14="http://schemas.microsoft.com/office/powerpoint/2010/main" val="41744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B646C3D-BFCF-1909-3760-7DFA25B148FA}"/>
              </a:ext>
            </a:extLst>
          </p:cNvPr>
          <p:cNvSpPr txBox="1"/>
          <p:nvPr/>
        </p:nvSpPr>
        <p:spPr>
          <a:xfrm>
            <a:off x="856034" y="500280"/>
            <a:ext cx="3212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>
                <a:latin typeface="+mj-lt"/>
              </a:rPr>
              <a:t>Uitleg video’s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496E914-1CB2-101B-535F-2C7311084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240" y="2774855"/>
            <a:ext cx="4716772" cy="16084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8C6D6E0-C354-1896-BE69-71A42E19D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84" y="95062"/>
            <a:ext cx="5927616" cy="260680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0D11402-E136-39FB-8FA2-68A835E4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03" y="1222311"/>
            <a:ext cx="5177414" cy="295912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1BB3BBD-F541-40C5-9F25-FDEBAEEF69A0}"/>
              </a:ext>
            </a:extLst>
          </p:cNvPr>
          <p:cNvSpPr txBox="1"/>
          <p:nvPr/>
        </p:nvSpPr>
        <p:spPr>
          <a:xfrm>
            <a:off x="7529060" y="462839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Sound as a Standing Wave - IB Physics - YouTube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6BC3FA2-4DD6-C01C-238F-D9CD481DB784}"/>
              </a:ext>
            </a:extLst>
          </p:cNvPr>
          <p:cNvSpPr txBox="1"/>
          <p:nvPr/>
        </p:nvSpPr>
        <p:spPr>
          <a:xfrm>
            <a:off x="112292" y="4204528"/>
            <a:ext cx="72402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Er wordt daadwerkelijk een longitudinale golf wordt getekend met overal deeltjes.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Er worden daaronder grafieken weergegeven die de verplaatsing en de druk weergeven.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Later wordt toegelicht dat we alleen de grafiek voor verplaatsing gebruiken (waarom?)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verplaatsingsgrafiek wordt nu gebruikt in een resonantie-experiment waarbij soms de werkelijke weergave nog eens getoond wordt.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Aanleiding model blijft nog wat expliciet (Criterium 3).</a:t>
            </a:r>
          </a:p>
        </p:txBody>
      </p:sp>
    </p:spTree>
    <p:extLst>
      <p:ext uri="{BB962C8B-B14F-4D97-AF65-F5344CB8AC3E}">
        <p14:creationId xmlns:p14="http://schemas.microsoft.com/office/powerpoint/2010/main" val="15967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5112A18-CAF2-17C4-A090-ACC5CDC66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0" t="34420" r="50637" b="50000"/>
          <a:stretch/>
        </p:blipFill>
        <p:spPr>
          <a:xfrm>
            <a:off x="369652" y="1568183"/>
            <a:ext cx="3317132" cy="10262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47A52A1-A097-96EC-9914-ABC6282A7C04}"/>
              </a:ext>
            </a:extLst>
          </p:cNvPr>
          <p:cNvSpPr txBox="1"/>
          <p:nvPr/>
        </p:nvSpPr>
        <p:spPr>
          <a:xfrm>
            <a:off x="7229447" y="5011332"/>
            <a:ext cx="380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Uit: </a:t>
            </a:r>
            <a:r>
              <a:rPr lang="nl-NL" i="1" dirty="0"/>
              <a:t>Systematische natuurkunde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904CB3-0F0F-A8B6-7018-1008E76B816C}"/>
              </a:ext>
            </a:extLst>
          </p:cNvPr>
          <p:cNvSpPr txBox="1"/>
          <p:nvPr/>
        </p:nvSpPr>
        <p:spPr>
          <a:xfrm>
            <a:off x="531818" y="491884"/>
            <a:ext cx="3154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>
                <a:latin typeface="+mj-lt"/>
              </a:rPr>
              <a:t>Kernreacties</a:t>
            </a:r>
            <a:r>
              <a:rPr lang="nl-NL" sz="4400" dirty="0"/>
              <a:t>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5A044F-A224-1D02-C95D-0E83A7894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6" t="76005" r="48618" b="8415"/>
          <a:stretch/>
        </p:blipFill>
        <p:spPr>
          <a:xfrm>
            <a:off x="369652" y="2994907"/>
            <a:ext cx="3589507" cy="10262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9A35497-DD3D-290F-03A6-13E41FA78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33" y="1364251"/>
            <a:ext cx="7010467" cy="353110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872660F-BD63-F20D-7FC3-C64E4720F5ED}"/>
              </a:ext>
            </a:extLst>
          </p:cNvPr>
          <p:cNvSpPr txBox="1"/>
          <p:nvPr/>
        </p:nvSpPr>
        <p:spPr>
          <a:xfrm>
            <a:off x="207315" y="4478086"/>
            <a:ext cx="56002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stelt het envelopje om de kern voor (links)?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is de weergave rechts anders dan links?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 komt het </a:t>
            </a:r>
            <a:r>
              <a:rPr lang="nl-NL" dirty="0" err="1"/>
              <a:t>beta</a:t>
            </a:r>
            <a:r>
              <a:rPr lang="nl-NL" dirty="0"/>
              <a:t>-deeltje vandaan?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eigenschappen doen er toe? (criterium 4)</a:t>
            </a:r>
          </a:p>
        </p:txBody>
      </p:sp>
    </p:spTree>
    <p:extLst>
      <p:ext uri="{BB962C8B-B14F-4D97-AF65-F5344CB8AC3E}">
        <p14:creationId xmlns:p14="http://schemas.microsoft.com/office/powerpoint/2010/main" val="1628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FDED2-3B47-8114-6FDD-8FA6E2B8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Elektrische veldlijnen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B5D90E-DADD-2100-5059-E034AFD56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2"/>
          <a:stretch/>
        </p:blipFill>
        <p:spPr>
          <a:xfrm rot="60000">
            <a:off x="6713382" y="34805"/>
            <a:ext cx="4822650" cy="678250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A09647E-CF82-1A40-C6A8-B309C4B1BD30}"/>
              </a:ext>
            </a:extLst>
          </p:cNvPr>
          <p:cNvSpPr txBox="1"/>
          <p:nvPr/>
        </p:nvSpPr>
        <p:spPr>
          <a:xfrm>
            <a:off x="371474" y="1971675"/>
            <a:ext cx="59531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lijnen van </a:t>
            </a:r>
            <a:r>
              <a:rPr lang="nl-NL" dirty="0" err="1"/>
              <a:t>griesmeelskorrels</a:t>
            </a:r>
            <a:r>
              <a:rPr lang="nl-NL" dirty="0"/>
              <a:t> zijn volgens boek de elektrische veldlijnen zelf. (Criterium 5).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Later zijn veldlijnen juist denkbeeldige lijnen.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de functie van zo’n veldweergave: De functie die wordt gesuggereerd is hier niet juist. Ladingen bewegen zich niet altijd langs de veldlijnen. We kunnen de veldlijnen dus niet als een ‘kaart’ gebruiken. (Criterium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 zien het veld in 2D. Hoe is de ruimtelijke oriëntatie in 3D? Hoeveel lijnen laten we van een lading vertrekken? (Criterium 4)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E51869E-2CAD-6342-2DC8-8BC5D1A5F7A6}"/>
              </a:ext>
            </a:extLst>
          </p:cNvPr>
          <p:cNvSpPr txBox="1"/>
          <p:nvPr/>
        </p:nvSpPr>
        <p:spPr>
          <a:xfrm>
            <a:off x="4118619" y="6389810"/>
            <a:ext cx="317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Uit: </a:t>
            </a:r>
            <a:r>
              <a:rPr lang="nl-NL" i="1" dirty="0"/>
              <a:t>Systematische natuurkunde</a:t>
            </a:r>
          </a:p>
        </p:txBody>
      </p:sp>
    </p:spTree>
    <p:extLst>
      <p:ext uri="{BB962C8B-B14F-4D97-AF65-F5344CB8AC3E}">
        <p14:creationId xmlns:p14="http://schemas.microsoft.com/office/powerpoint/2010/main" val="28556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diagram, lijn, patroon&#10;&#10;Automatisch gegenereerde beschrijving">
            <a:extLst>
              <a:ext uri="{FF2B5EF4-FFF2-40B4-BE49-F238E27FC236}">
                <a16:creationId xmlns:a16="http://schemas.microsoft.com/office/drawing/2014/main" id="{4074F28D-B4ED-853A-F03B-BB7B9D86E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20" y="1791956"/>
            <a:ext cx="7329149" cy="327408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B0E44B8-EA96-2C32-6605-CE232C0BE0AE}"/>
              </a:ext>
            </a:extLst>
          </p:cNvPr>
          <p:cNvSpPr txBox="1"/>
          <p:nvPr/>
        </p:nvSpPr>
        <p:spPr>
          <a:xfrm>
            <a:off x="710120" y="5538217"/>
            <a:ext cx="483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Uit: </a:t>
            </a:r>
            <a:r>
              <a:rPr lang="nl-NL" i="1" dirty="0"/>
              <a:t>Natuurkunde Overal (oude editie uit 2000)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DF4299F-9D63-EADD-7A16-65E39ACFF829}"/>
              </a:ext>
            </a:extLst>
          </p:cNvPr>
          <p:cNvSpPr txBox="1"/>
          <p:nvPr/>
        </p:nvSpPr>
        <p:spPr>
          <a:xfrm>
            <a:off x="856034" y="826851"/>
            <a:ext cx="3965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>
                <a:latin typeface="+mj-lt"/>
              </a:rPr>
              <a:t>Compton effect: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0A0DBF0-42A4-ADE3-BEEA-6A74C8EFF104}"/>
              </a:ext>
            </a:extLst>
          </p:cNvPr>
          <p:cNvSpPr txBox="1"/>
          <p:nvPr/>
        </p:nvSpPr>
        <p:spPr>
          <a:xfrm>
            <a:off x="8039269" y="2136337"/>
            <a:ext cx="41383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het foton voor rood en na blauw getekend? Golflengte is immers toegenomen?!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 zijn de blauwe bolletjes gebleven?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eigenschappen doen er toe? (criterium 4)</a:t>
            </a:r>
          </a:p>
        </p:txBody>
      </p:sp>
    </p:spTree>
    <p:extLst>
      <p:ext uri="{BB962C8B-B14F-4D97-AF65-F5344CB8AC3E}">
        <p14:creationId xmlns:p14="http://schemas.microsoft.com/office/powerpoint/2010/main" val="177109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AE48-0A88-B4C5-4A14-487C2549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15" y="270662"/>
            <a:ext cx="10515600" cy="721002"/>
          </a:xfrm>
        </p:spPr>
        <p:txBody>
          <a:bodyPr/>
          <a:lstStyle/>
          <a:p>
            <a:pPr algn="ctr"/>
            <a:r>
              <a:rPr lang="en-US" b="1" err="1">
                <a:cs typeface="Calibri Light"/>
              </a:rPr>
              <a:t>voorbeelden</a:t>
            </a:r>
            <a:r>
              <a:rPr lang="en-US" b="1" dirty="0">
                <a:cs typeface="Calibri Light"/>
              </a:rPr>
              <a:t> van </a:t>
            </a:r>
            <a:r>
              <a:rPr lang="en-US" b="1" err="1">
                <a:cs typeface="Calibri Light"/>
              </a:rPr>
              <a:t>natuurkundemodellen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4025C-91D3-76E3-9F32-F644731C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253"/>
            <a:ext cx="3449782" cy="5220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Het </a:t>
            </a:r>
            <a:r>
              <a:rPr lang="en-US" sz="2200" dirty="0" err="1">
                <a:ea typeface="+mn-lt"/>
                <a:cs typeface="+mn-lt"/>
              </a:rPr>
              <a:t>deeltjesmodel</a:t>
            </a:r>
            <a:endParaRPr lang="en-US" sz="2200">
              <a:cs typeface="Calibri"/>
            </a:endParaRPr>
          </a:p>
          <a:p>
            <a:r>
              <a:rPr lang="en-US" sz="2200" dirty="0" err="1">
                <a:ea typeface="+mn-lt"/>
                <a:cs typeface="+mn-lt"/>
              </a:rPr>
              <a:t>Elektrische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magnetische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velden</a:t>
            </a:r>
            <a:endParaRPr lang="en-US" sz="2200" dirty="0">
              <a:cs typeface="Calibri"/>
            </a:endParaRPr>
          </a:p>
          <a:p>
            <a:r>
              <a:rPr lang="en-US" sz="2200" dirty="0">
                <a:ea typeface="+mn-lt"/>
                <a:cs typeface="+mn-lt"/>
              </a:rPr>
              <a:t>De </a:t>
            </a:r>
            <a:r>
              <a:rPr lang="en-US" sz="2200" dirty="0" err="1">
                <a:ea typeface="+mn-lt"/>
                <a:cs typeface="+mn-lt"/>
              </a:rPr>
              <a:t>ideale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gaswet</a:t>
            </a:r>
            <a:endParaRPr lang="en-US" sz="2200">
              <a:cs typeface="Calibri"/>
            </a:endParaRPr>
          </a:p>
          <a:p>
            <a:r>
              <a:rPr lang="en-US" sz="2200" dirty="0">
                <a:ea typeface="+mn-lt"/>
                <a:cs typeface="+mn-lt"/>
              </a:rPr>
              <a:t>Een </a:t>
            </a:r>
            <a:r>
              <a:rPr lang="en-US" sz="2200" dirty="0" err="1">
                <a:ea typeface="+mn-lt"/>
                <a:cs typeface="+mn-lt"/>
              </a:rPr>
              <a:t>fysiek</a:t>
            </a:r>
            <a:r>
              <a:rPr lang="en-US" sz="2200" dirty="0">
                <a:ea typeface="+mn-lt"/>
                <a:cs typeface="+mn-lt"/>
              </a:rPr>
              <a:t> model van de </a:t>
            </a:r>
            <a:r>
              <a:rPr lang="en-US" sz="2200" dirty="0" err="1">
                <a:ea typeface="+mn-lt"/>
                <a:cs typeface="+mn-lt"/>
              </a:rPr>
              <a:t>aarde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en</a:t>
            </a:r>
            <a:r>
              <a:rPr lang="en-US" sz="2200" dirty="0">
                <a:ea typeface="+mn-lt"/>
                <a:cs typeface="+mn-lt"/>
              </a:rPr>
              <a:t> de </a:t>
            </a:r>
            <a:r>
              <a:rPr lang="en-US" sz="2200" dirty="0" err="1">
                <a:ea typeface="+mn-lt"/>
                <a:cs typeface="+mn-lt"/>
              </a:rPr>
              <a:t>maan</a:t>
            </a:r>
            <a:r>
              <a:rPr lang="en-US" sz="2200" dirty="0">
                <a:ea typeface="+mn-lt"/>
                <a:cs typeface="+mn-lt"/>
              </a:rPr>
              <a:t> (</a:t>
            </a:r>
            <a:r>
              <a:rPr lang="en-US" sz="2200" dirty="0" err="1">
                <a:ea typeface="+mn-lt"/>
                <a:cs typeface="+mn-lt"/>
              </a:rPr>
              <a:t>voor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maangestalte</a:t>
            </a:r>
            <a:r>
              <a:rPr lang="en-US" sz="2200" dirty="0">
                <a:ea typeface="+mn-lt"/>
                <a:cs typeface="+mn-lt"/>
              </a:rPr>
              <a:t>)</a:t>
            </a:r>
            <a:endParaRPr lang="en-US" sz="2200">
              <a:cs typeface="Calibri"/>
            </a:endParaRPr>
          </a:p>
          <a:p>
            <a:r>
              <a:rPr lang="en-US" sz="2200" dirty="0" err="1">
                <a:ea typeface="+mn-lt"/>
                <a:cs typeface="+mn-lt"/>
              </a:rPr>
              <a:t>Atoommodel</a:t>
            </a:r>
            <a:r>
              <a:rPr lang="en-US" sz="2200" dirty="0">
                <a:ea typeface="+mn-lt"/>
                <a:cs typeface="+mn-lt"/>
              </a:rPr>
              <a:t> (Rutherford/Bohr)</a:t>
            </a:r>
            <a:endParaRPr lang="en-US" sz="2200">
              <a:cs typeface="Calibri"/>
            </a:endParaRPr>
          </a:p>
          <a:p>
            <a:r>
              <a:rPr lang="en-US" sz="2200" dirty="0">
                <a:ea typeface="+mn-lt"/>
                <a:cs typeface="+mn-lt"/>
              </a:rPr>
              <a:t>Optica </a:t>
            </a:r>
            <a:r>
              <a:rPr lang="en-US" sz="2200" dirty="0" err="1">
                <a:ea typeface="+mn-lt"/>
                <a:cs typeface="+mn-lt"/>
              </a:rPr>
              <a:t>constructiestralen</a:t>
            </a:r>
            <a:endParaRPr lang="en-US" sz="2200" dirty="0" err="1"/>
          </a:p>
          <a:p>
            <a:r>
              <a:rPr lang="en-US" sz="2200" dirty="0" err="1">
                <a:ea typeface="+mn-lt"/>
                <a:cs typeface="+mn-lt"/>
              </a:rPr>
              <a:t>Constructietekeningen</a:t>
            </a:r>
            <a:r>
              <a:rPr lang="en-US" sz="2200" dirty="0">
                <a:ea typeface="+mn-lt"/>
                <a:cs typeface="+mn-lt"/>
              </a:rPr>
              <a:t> met </a:t>
            </a:r>
            <a:r>
              <a:rPr lang="en-US" sz="2200" dirty="0" err="1">
                <a:ea typeface="+mn-lt"/>
                <a:cs typeface="+mn-lt"/>
              </a:rPr>
              <a:t>krachtvectoren</a:t>
            </a:r>
            <a:r>
              <a:rPr lang="en-US" sz="2200" dirty="0">
                <a:ea typeface="+mn-lt"/>
                <a:cs typeface="+mn-lt"/>
              </a:rPr>
              <a:t> </a:t>
            </a:r>
            <a:endParaRPr lang="en-US" sz="2200" dirty="0">
              <a:cs typeface="Calibri"/>
            </a:endParaRPr>
          </a:p>
          <a:p>
            <a:r>
              <a:rPr lang="en-US" sz="2200" dirty="0" err="1">
                <a:ea typeface="+mn-lt"/>
                <a:cs typeface="+mn-lt"/>
              </a:rPr>
              <a:t>Fysiek</a:t>
            </a:r>
            <a:r>
              <a:rPr lang="en-US" sz="2200" dirty="0">
                <a:ea typeface="+mn-lt"/>
                <a:cs typeface="+mn-lt"/>
              </a:rPr>
              <a:t> model van het </a:t>
            </a:r>
            <a:r>
              <a:rPr lang="en-US" sz="2200" dirty="0" err="1">
                <a:ea typeface="+mn-lt"/>
                <a:cs typeface="+mn-lt"/>
              </a:rPr>
              <a:t>zonnestelsel</a:t>
            </a:r>
            <a:r>
              <a:rPr lang="en-US" sz="2200" dirty="0">
                <a:ea typeface="+mn-lt"/>
                <a:cs typeface="+mn-lt"/>
              </a:rPr>
              <a:t>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35F680-A233-A563-3E68-1AB762AD1639}"/>
              </a:ext>
            </a:extLst>
          </p:cNvPr>
          <p:cNvSpPr txBox="1">
            <a:spLocks/>
          </p:cNvSpPr>
          <p:nvPr/>
        </p:nvSpPr>
        <p:spPr>
          <a:xfrm>
            <a:off x="4290501" y="1247513"/>
            <a:ext cx="3449782" cy="538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ea typeface="+mn-lt"/>
                <a:cs typeface="+mn-lt"/>
              </a:rPr>
              <a:t>Dwarsdoorsnede</a:t>
            </a:r>
            <a:r>
              <a:rPr lang="en-US" sz="2200" dirty="0">
                <a:ea typeface="+mn-lt"/>
                <a:cs typeface="+mn-lt"/>
              </a:rPr>
              <a:t> van </a:t>
            </a:r>
            <a:r>
              <a:rPr lang="en-US" sz="2200" dirty="0" err="1">
                <a:ea typeface="+mn-lt"/>
                <a:cs typeface="+mn-lt"/>
              </a:rPr>
              <a:t>een</a:t>
            </a:r>
            <a:r>
              <a:rPr lang="en-US" sz="2200" dirty="0">
                <a:ea typeface="+mn-lt"/>
                <a:cs typeface="+mn-lt"/>
              </a:rPr>
              <a:t> diesel- of </a:t>
            </a:r>
            <a:r>
              <a:rPr lang="en-US" sz="2200" dirty="0" err="1">
                <a:ea typeface="+mn-lt"/>
                <a:cs typeface="+mn-lt"/>
              </a:rPr>
              <a:t>benzinemotor</a:t>
            </a:r>
            <a:endParaRPr lang="en-US" sz="2200" dirty="0" err="1">
              <a:cs typeface="Calibri"/>
            </a:endParaRPr>
          </a:p>
          <a:p>
            <a:r>
              <a:rPr lang="en-US" sz="2200" err="1">
                <a:ea typeface="+mn-lt"/>
                <a:cs typeface="+mn-lt"/>
              </a:rPr>
              <a:t>Dwarsdoorsnede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tekening</a:t>
            </a:r>
            <a:r>
              <a:rPr lang="en-US" sz="2200" dirty="0">
                <a:ea typeface="+mn-lt"/>
                <a:cs typeface="+mn-lt"/>
              </a:rPr>
              <a:t> van </a:t>
            </a:r>
            <a:r>
              <a:rPr lang="en-US" sz="2200" err="1">
                <a:ea typeface="+mn-lt"/>
                <a:cs typeface="+mn-lt"/>
              </a:rPr>
              <a:t>een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elektriciteitscentrale</a:t>
            </a:r>
            <a:endParaRPr lang="en-US" sz="2200">
              <a:cs typeface="Calibri"/>
            </a:endParaRPr>
          </a:p>
          <a:p>
            <a:r>
              <a:rPr lang="en-US" sz="2200" err="1">
                <a:ea typeface="+mn-lt"/>
                <a:cs typeface="+mn-lt"/>
              </a:rPr>
              <a:t>Plaatjes</a:t>
            </a:r>
            <a:r>
              <a:rPr lang="en-US" sz="2200" dirty="0">
                <a:ea typeface="+mn-lt"/>
                <a:cs typeface="+mn-lt"/>
              </a:rPr>
              <a:t> van de </a:t>
            </a:r>
            <a:r>
              <a:rPr lang="en-US" sz="2200" err="1">
                <a:ea typeface="+mn-lt"/>
                <a:cs typeface="+mn-lt"/>
              </a:rPr>
              <a:t>elektromotor</a:t>
            </a:r>
            <a:endParaRPr lang="en-US" sz="2200">
              <a:cs typeface="Calibri"/>
            </a:endParaRPr>
          </a:p>
          <a:p>
            <a:r>
              <a:rPr lang="en-US" sz="2200" err="1">
                <a:ea typeface="+mn-lt"/>
                <a:cs typeface="+mn-lt"/>
              </a:rPr>
              <a:t>Plaatjes</a:t>
            </a:r>
            <a:r>
              <a:rPr lang="en-US" sz="2200" dirty="0">
                <a:ea typeface="+mn-lt"/>
                <a:cs typeface="+mn-lt"/>
              </a:rPr>
              <a:t> van </a:t>
            </a:r>
            <a:r>
              <a:rPr lang="en-US" sz="2200" err="1">
                <a:ea typeface="+mn-lt"/>
                <a:cs typeface="+mn-lt"/>
              </a:rPr>
              <a:t>lopende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golven</a:t>
            </a:r>
            <a:r>
              <a:rPr lang="en-US" sz="2200" dirty="0">
                <a:ea typeface="+mn-lt"/>
                <a:cs typeface="+mn-lt"/>
              </a:rPr>
              <a:t> in </a:t>
            </a:r>
            <a:r>
              <a:rPr lang="en-US" sz="2200" err="1">
                <a:ea typeface="+mn-lt"/>
                <a:cs typeface="+mn-lt"/>
              </a:rPr>
              <a:t>een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koord</a:t>
            </a:r>
            <a:endParaRPr lang="en-US" sz="2200">
              <a:cs typeface="Calibri"/>
            </a:endParaRPr>
          </a:p>
          <a:p>
            <a:r>
              <a:rPr lang="en-US" sz="2200" err="1">
                <a:ea typeface="+mn-lt"/>
                <a:cs typeface="+mn-lt"/>
              </a:rPr>
              <a:t>Staande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golven</a:t>
            </a:r>
            <a:r>
              <a:rPr lang="en-US" sz="2200" dirty="0">
                <a:ea typeface="+mn-lt"/>
                <a:cs typeface="+mn-lt"/>
              </a:rPr>
              <a:t> in </a:t>
            </a:r>
            <a:r>
              <a:rPr lang="en-US" sz="2200" err="1">
                <a:ea typeface="+mn-lt"/>
                <a:cs typeface="+mn-lt"/>
              </a:rPr>
              <a:t>dwarsdoorsnede</a:t>
            </a:r>
            <a:r>
              <a:rPr lang="en-US" sz="2200" dirty="0">
                <a:ea typeface="+mn-lt"/>
                <a:cs typeface="+mn-lt"/>
              </a:rPr>
              <a:t> van </a:t>
            </a:r>
            <a:r>
              <a:rPr lang="en-US" sz="2200" err="1">
                <a:ea typeface="+mn-lt"/>
                <a:cs typeface="+mn-lt"/>
              </a:rPr>
              <a:t>buizen</a:t>
            </a:r>
            <a:endParaRPr lang="en-US" sz="2200">
              <a:cs typeface="Calibri"/>
            </a:endParaRPr>
          </a:p>
          <a:p>
            <a:r>
              <a:rPr lang="en-US" sz="2200" err="1">
                <a:ea typeface="+mn-lt"/>
                <a:cs typeface="+mn-lt"/>
              </a:rPr>
              <a:t>Schakelschema’s</a:t>
            </a:r>
            <a:endParaRPr lang="en-US" sz="220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482EC7-F343-64F0-7975-15C144CC6217}"/>
              </a:ext>
            </a:extLst>
          </p:cNvPr>
          <p:cNvSpPr txBox="1">
            <a:spLocks/>
          </p:cNvSpPr>
          <p:nvPr/>
        </p:nvSpPr>
        <p:spPr>
          <a:xfrm>
            <a:off x="7741541" y="1247512"/>
            <a:ext cx="3449782" cy="5321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ea typeface="+mn-lt"/>
                <a:cs typeface="+mn-lt"/>
              </a:rPr>
              <a:t>Schematische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weergaven</a:t>
            </a:r>
            <a:r>
              <a:rPr lang="en-US" sz="2200" dirty="0">
                <a:ea typeface="+mn-lt"/>
                <a:cs typeface="+mn-lt"/>
              </a:rPr>
              <a:t> van </a:t>
            </a:r>
            <a:r>
              <a:rPr lang="en-US" sz="2200" dirty="0" err="1">
                <a:ea typeface="+mn-lt"/>
                <a:cs typeface="+mn-lt"/>
              </a:rPr>
              <a:t>wolken</a:t>
            </a:r>
            <a:r>
              <a:rPr lang="en-US" sz="2200" dirty="0">
                <a:ea typeface="+mn-lt"/>
                <a:cs typeface="+mn-lt"/>
              </a:rPr>
              <a:t> of de </a:t>
            </a:r>
            <a:r>
              <a:rPr lang="en-US" sz="2200" dirty="0" err="1">
                <a:ea typeface="+mn-lt"/>
                <a:cs typeface="+mn-lt"/>
              </a:rPr>
              <a:t>watercyclus</a:t>
            </a:r>
            <a:endParaRPr lang="en-US" sz="2200" dirty="0">
              <a:cs typeface="Calibri"/>
            </a:endParaRPr>
          </a:p>
          <a:p>
            <a:r>
              <a:rPr lang="en-US" sz="2200" dirty="0">
                <a:ea typeface="+mn-lt"/>
                <a:cs typeface="+mn-lt"/>
              </a:rPr>
              <a:t>3D-model van </a:t>
            </a:r>
            <a:r>
              <a:rPr lang="en-US" sz="2200" dirty="0" err="1">
                <a:ea typeface="+mn-lt"/>
                <a:cs typeface="+mn-lt"/>
              </a:rPr>
              <a:t>luchtstromen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rondom</a:t>
            </a:r>
            <a:r>
              <a:rPr lang="en-US" sz="2200" dirty="0">
                <a:ea typeface="+mn-lt"/>
                <a:cs typeface="+mn-lt"/>
              </a:rPr>
              <a:t> de </a:t>
            </a:r>
            <a:r>
              <a:rPr lang="en-US" sz="2200" dirty="0" err="1">
                <a:ea typeface="+mn-lt"/>
                <a:cs typeface="+mn-lt"/>
              </a:rPr>
              <a:t>aarde</a:t>
            </a:r>
            <a:endParaRPr lang="en-US" sz="2200" dirty="0">
              <a:cs typeface="Calibri"/>
            </a:endParaRPr>
          </a:p>
          <a:p>
            <a:r>
              <a:rPr lang="en-US" sz="2200" dirty="0" err="1">
                <a:ea typeface="+mn-lt"/>
                <a:cs typeface="+mn-lt"/>
              </a:rPr>
              <a:t>Modellen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bij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radioactief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verval</a:t>
            </a:r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Energie </a:t>
            </a:r>
            <a:r>
              <a:rPr lang="en-US" sz="2200" dirty="0" err="1">
                <a:cs typeface="Calibri"/>
              </a:rPr>
              <a:t>stroomdiagrammen</a:t>
            </a:r>
            <a:endParaRPr lang="en-US" sz="2200" dirty="0">
              <a:cs typeface="Calibri"/>
            </a:endParaRPr>
          </a:p>
          <a:p>
            <a:r>
              <a:rPr lang="en-US" sz="2200" dirty="0" err="1">
                <a:cs typeface="Calibri"/>
              </a:rPr>
              <a:t>Schematische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weergave</a:t>
            </a:r>
            <a:r>
              <a:rPr lang="en-US" sz="2200" dirty="0">
                <a:cs typeface="Calibri"/>
              </a:rPr>
              <a:t> van de </a:t>
            </a:r>
            <a:r>
              <a:rPr lang="en-US" sz="2200" dirty="0" err="1">
                <a:cs typeface="Calibri"/>
              </a:rPr>
              <a:t>röntgenbuis</a:t>
            </a:r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Plaatje over het </a:t>
            </a:r>
            <a:r>
              <a:rPr lang="en-US" sz="2200" dirty="0" err="1">
                <a:cs typeface="Calibri"/>
              </a:rPr>
              <a:t>doordringend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vermogen</a:t>
            </a:r>
            <a:r>
              <a:rPr lang="en-US" sz="2200" dirty="0">
                <a:cs typeface="Calibri"/>
              </a:rPr>
              <a:t> van </a:t>
            </a:r>
            <a:r>
              <a:rPr lang="en-US" sz="2200" dirty="0" err="1">
                <a:cs typeface="Calibri"/>
              </a:rPr>
              <a:t>kernstraling</a:t>
            </a:r>
            <a:endParaRPr lang="en-US" sz="2200" dirty="0">
              <a:cs typeface="Calibri"/>
            </a:endParaRPr>
          </a:p>
          <a:p>
            <a:endParaRPr lang="en-US" sz="22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971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999B1-B427-04F3-A523-3CF12EE2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Krachten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7BE701B-2B7A-4531-90D1-5489B66DA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26" t="49504" r="3771"/>
          <a:stretch/>
        </p:blipFill>
        <p:spPr>
          <a:xfrm rot="222248">
            <a:off x="6284702" y="1491920"/>
            <a:ext cx="4355355" cy="3255979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A222143-0786-B458-6C6D-59A8F2C06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77" y="1437871"/>
            <a:ext cx="5289282" cy="2084951"/>
          </a:xfrm>
          <a:prstGeom prst="rect">
            <a:avLst/>
          </a:prstGeom>
        </p:spPr>
      </p:pic>
      <p:pic>
        <p:nvPicPr>
          <p:cNvPr id="8" name="Tijdelijke aanduiding voor inhoud 6">
            <a:extLst>
              <a:ext uri="{FF2B5EF4-FFF2-40B4-BE49-F238E27FC236}">
                <a16:creationId xmlns:a16="http://schemas.microsoft.com/office/drawing/2014/main" id="{C6C7079B-3461-7B3D-ACF6-CD90E455E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6" r="3771" b="48871"/>
          <a:stretch/>
        </p:blipFill>
        <p:spPr>
          <a:xfrm rot="222248">
            <a:off x="573086" y="3273798"/>
            <a:ext cx="4883565" cy="369661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15162BD-3ED3-CA0E-6217-7AEE667BB894}"/>
              </a:ext>
            </a:extLst>
          </p:cNvPr>
          <p:cNvSpPr/>
          <p:nvPr/>
        </p:nvSpPr>
        <p:spPr>
          <a:xfrm>
            <a:off x="6572931" y="836784"/>
            <a:ext cx="3778898" cy="671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BD9C970-E990-5AE9-2FAA-D613DD7270C3}"/>
              </a:ext>
            </a:extLst>
          </p:cNvPr>
          <p:cNvSpPr/>
          <p:nvPr/>
        </p:nvSpPr>
        <p:spPr>
          <a:xfrm>
            <a:off x="1589319" y="6858000"/>
            <a:ext cx="3778898" cy="335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3C62011-40E6-B21F-B96F-AFB1B21E4B70}"/>
              </a:ext>
            </a:extLst>
          </p:cNvPr>
          <p:cNvSpPr txBox="1"/>
          <p:nvPr/>
        </p:nvSpPr>
        <p:spPr>
          <a:xfrm>
            <a:off x="6184077" y="5218369"/>
            <a:ext cx="511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Waarom zou je een kracht willen ontbinden in twee componenten? Wat is de aanleiding? (Criterium 3).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2617514-60DE-EE83-6B93-69A82C86CFDE}"/>
              </a:ext>
            </a:extLst>
          </p:cNvPr>
          <p:cNvSpPr txBox="1"/>
          <p:nvPr/>
        </p:nvSpPr>
        <p:spPr>
          <a:xfrm>
            <a:off x="6096000" y="6197883"/>
            <a:ext cx="483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Uit: </a:t>
            </a:r>
            <a:r>
              <a:rPr lang="nl-NL" i="1" dirty="0"/>
              <a:t>Nova</a:t>
            </a:r>
          </a:p>
        </p:txBody>
      </p:sp>
    </p:spTree>
    <p:extLst>
      <p:ext uri="{BB962C8B-B14F-4D97-AF65-F5344CB8AC3E}">
        <p14:creationId xmlns:p14="http://schemas.microsoft.com/office/powerpoint/2010/main" val="180575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C833B-CF81-9C89-83D8-A30D090B0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Elektrische schakelingen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1A0ABD-2106-1F42-1555-9AFE37BB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952" y="3429000"/>
            <a:ext cx="5460652" cy="284064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A485305-6D41-1A3D-3727-F2F75D28730A}"/>
              </a:ext>
            </a:extLst>
          </p:cNvPr>
          <p:cNvSpPr txBox="1"/>
          <p:nvPr/>
        </p:nvSpPr>
        <p:spPr>
          <a:xfrm>
            <a:off x="6324316" y="6308209"/>
            <a:ext cx="385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Uit: Praktijkboek natuurkundedidactiek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D2A4C3F-F5D7-8350-07A8-AD54581DFE4F}"/>
              </a:ext>
            </a:extLst>
          </p:cNvPr>
          <p:cNvSpPr txBox="1"/>
          <p:nvPr/>
        </p:nvSpPr>
        <p:spPr>
          <a:xfrm>
            <a:off x="6324316" y="2190512"/>
            <a:ext cx="3278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Drieluik kan een handvat bieden: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2472C9F-D1F1-E6D7-7CB1-FF14EFB02464}"/>
              </a:ext>
            </a:extLst>
          </p:cNvPr>
          <p:cNvSpPr txBox="1"/>
          <p:nvPr/>
        </p:nvSpPr>
        <p:spPr>
          <a:xfrm>
            <a:off x="584314" y="2630232"/>
            <a:ext cx="4973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Is een idealisatie.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Spanningsbron is ideaal in theorie.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Stroomdraden hebben geen weerstand. Lengte ervan is dus niet belangrijk in theorie.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Verschillende schema’s kunnen hetzelfde type schakeling beschrijven: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Deze eigenschappen worden vaak niet expliciet genoemd.</a:t>
            </a:r>
          </a:p>
          <a:p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9A6E4C6-C736-A849-9B79-443AA6223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14" y="4387129"/>
            <a:ext cx="4973216" cy="1695657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AD6F21C7-74D1-452F-6B9F-576749596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9" t="13850" r="3312" b="48376"/>
          <a:stretch/>
        </p:blipFill>
        <p:spPr>
          <a:xfrm>
            <a:off x="556323" y="1239196"/>
            <a:ext cx="2000266" cy="14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A315-B120-9B1A-F0D1-42E3BB3E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Toepassen</a:t>
            </a:r>
            <a:r>
              <a:rPr lang="en-US" dirty="0">
                <a:ea typeface="+mj-lt"/>
                <a:cs typeface="+mj-lt"/>
              </a:rPr>
              <a:t> van </a:t>
            </a:r>
            <a:r>
              <a:rPr lang="en-US" dirty="0" err="1">
                <a:ea typeface="+mj-lt"/>
                <a:cs typeface="+mj-lt"/>
              </a:rPr>
              <a:t>inzichten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56EB1-C718-56C6-C3AD-66D999B75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334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AE48-0A88-B4C5-4A14-487C2549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15" y="270662"/>
            <a:ext cx="10515600" cy="721002"/>
          </a:xfrm>
        </p:spPr>
        <p:txBody>
          <a:bodyPr/>
          <a:lstStyle/>
          <a:p>
            <a:pPr algn="ctr"/>
            <a:r>
              <a:rPr lang="en-US" b="1" err="1">
                <a:cs typeface="Calibri Light"/>
              </a:rPr>
              <a:t>voorbeelden</a:t>
            </a:r>
            <a:r>
              <a:rPr lang="en-US" b="1" dirty="0">
                <a:cs typeface="Calibri Light"/>
              </a:rPr>
              <a:t> van </a:t>
            </a:r>
            <a:r>
              <a:rPr lang="en-US" b="1" err="1">
                <a:cs typeface="Calibri Light"/>
              </a:rPr>
              <a:t>natuurkundemodellen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4025C-91D3-76E3-9F32-F644731C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253"/>
            <a:ext cx="3449782" cy="5220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Het </a:t>
            </a:r>
            <a:r>
              <a:rPr lang="en-US" sz="2200" dirty="0" err="1">
                <a:ea typeface="+mn-lt"/>
                <a:cs typeface="+mn-lt"/>
              </a:rPr>
              <a:t>deeltjesmodel</a:t>
            </a:r>
            <a:endParaRPr lang="en-US" sz="2200">
              <a:cs typeface="Calibri"/>
            </a:endParaRPr>
          </a:p>
          <a:p>
            <a:r>
              <a:rPr lang="en-US" sz="2200" dirty="0" err="1">
                <a:ea typeface="+mn-lt"/>
                <a:cs typeface="+mn-lt"/>
              </a:rPr>
              <a:t>Elektrische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magnetische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velden</a:t>
            </a:r>
            <a:endParaRPr lang="en-US" sz="2200" dirty="0">
              <a:cs typeface="Calibri"/>
            </a:endParaRPr>
          </a:p>
          <a:p>
            <a:r>
              <a:rPr lang="en-US" sz="2200" dirty="0">
                <a:ea typeface="+mn-lt"/>
                <a:cs typeface="+mn-lt"/>
              </a:rPr>
              <a:t>De </a:t>
            </a:r>
            <a:r>
              <a:rPr lang="en-US" sz="2200" dirty="0" err="1">
                <a:ea typeface="+mn-lt"/>
                <a:cs typeface="+mn-lt"/>
              </a:rPr>
              <a:t>ideale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gaswet</a:t>
            </a:r>
            <a:endParaRPr lang="en-US" sz="2200">
              <a:cs typeface="Calibri"/>
            </a:endParaRPr>
          </a:p>
          <a:p>
            <a:r>
              <a:rPr lang="en-US" sz="2200" dirty="0">
                <a:ea typeface="+mn-lt"/>
                <a:cs typeface="+mn-lt"/>
              </a:rPr>
              <a:t>Een </a:t>
            </a:r>
            <a:r>
              <a:rPr lang="en-US" sz="2200" dirty="0" err="1">
                <a:ea typeface="+mn-lt"/>
                <a:cs typeface="+mn-lt"/>
              </a:rPr>
              <a:t>fysiek</a:t>
            </a:r>
            <a:r>
              <a:rPr lang="en-US" sz="2200" dirty="0">
                <a:ea typeface="+mn-lt"/>
                <a:cs typeface="+mn-lt"/>
              </a:rPr>
              <a:t> model van de </a:t>
            </a:r>
            <a:r>
              <a:rPr lang="en-US" sz="2200" dirty="0" err="1">
                <a:ea typeface="+mn-lt"/>
                <a:cs typeface="+mn-lt"/>
              </a:rPr>
              <a:t>aarde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en</a:t>
            </a:r>
            <a:r>
              <a:rPr lang="en-US" sz="2200" dirty="0">
                <a:ea typeface="+mn-lt"/>
                <a:cs typeface="+mn-lt"/>
              </a:rPr>
              <a:t> de </a:t>
            </a:r>
            <a:r>
              <a:rPr lang="en-US" sz="2200" dirty="0" err="1">
                <a:ea typeface="+mn-lt"/>
                <a:cs typeface="+mn-lt"/>
              </a:rPr>
              <a:t>maan</a:t>
            </a:r>
            <a:r>
              <a:rPr lang="en-US" sz="2200" dirty="0">
                <a:ea typeface="+mn-lt"/>
                <a:cs typeface="+mn-lt"/>
              </a:rPr>
              <a:t> (</a:t>
            </a:r>
            <a:r>
              <a:rPr lang="en-US" sz="2200" dirty="0" err="1">
                <a:ea typeface="+mn-lt"/>
                <a:cs typeface="+mn-lt"/>
              </a:rPr>
              <a:t>voor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maangestalte</a:t>
            </a:r>
            <a:r>
              <a:rPr lang="en-US" sz="2200" dirty="0">
                <a:ea typeface="+mn-lt"/>
                <a:cs typeface="+mn-lt"/>
              </a:rPr>
              <a:t>)</a:t>
            </a:r>
            <a:endParaRPr lang="en-US" sz="2200">
              <a:cs typeface="Calibri"/>
            </a:endParaRPr>
          </a:p>
          <a:p>
            <a:r>
              <a:rPr lang="en-US" sz="2200" dirty="0" err="1">
                <a:ea typeface="+mn-lt"/>
                <a:cs typeface="+mn-lt"/>
              </a:rPr>
              <a:t>Atoommodel</a:t>
            </a:r>
            <a:r>
              <a:rPr lang="en-US" sz="2200" dirty="0">
                <a:ea typeface="+mn-lt"/>
                <a:cs typeface="+mn-lt"/>
              </a:rPr>
              <a:t> (Rutherford/Bohr)</a:t>
            </a:r>
            <a:endParaRPr lang="en-US" sz="2200">
              <a:cs typeface="Calibri"/>
            </a:endParaRPr>
          </a:p>
          <a:p>
            <a:r>
              <a:rPr lang="en-US" sz="2200" dirty="0">
                <a:ea typeface="+mn-lt"/>
                <a:cs typeface="+mn-lt"/>
              </a:rPr>
              <a:t>Optica </a:t>
            </a:r>
            <a:r>
              <a:rPr lang="en-US" sz="2200" dirty="0" err="1">
                <a:ea typeface="+mn-lt"/>
                <a:cs typeface="+mn-lt"/>
              </a:rPr>
              <a:t>constructiestralen</a:t>
            </a:r>
            <a:endParaRPr lang="en-US" sz="2200" dirty="0" err="1"/>
          </a:p>
          <a:p>
            <a:r>
              <a:rPr lang="en-US" sz="2200" dirty="0" err="1">
                <a:ea typeface="+mn-lt"/>
                <a:cs typeface="+mn-lt"/>
              </a:rPr>
              <a:t>Constructietekeningen</a:t>
            </a:r>
            <a:r>
              <a:rPr lang="en-US" sz="2200" dirty="0">
                <a:ea typeface="+mn-lt"/>
                <a:cs typeface="+mn-lt"/>
              </a:rPr>
              <a:t> met </a:t>
            </a:r>
            <a:r>
              <a:rPr lang="en-US" sz="2200" dirty="0" err="1">
                <a:ea typeface="+mn-lt"/>
                <a:cs typeface="+mn-lt"/>
              </a:rPr>
              <a:t>krachtvectoren</a:t>
            </a:r>
            <a:r>
              <a:rPr lang="en-US" sz="2200" dirty="0">
                <a:ea typeface="+mn-lt"/>
                <a:cs typeface="+mn-lt"/>
              </a:rPr>
              <a:t> </a:t>
            </a:r>
            <a:endParaRPr lang="en-US" sz="2200" dirty="0">
              <a:cs typeface="Calibri"/>
            </a:endParaRPr>
          </a:p>
          <a:p>
            <a:r>
              <a:rPr lang="en-US" sz="2200" dirty="0" err="1">
                <a:ea typeface="+mn-lt"/>
                <a:cs typeface="+mn-lt"/>
              </a:rPr>
              <a:t>Fysiek</a:t>
            </a:r>
            <a:r>
              <a:rPr lang="en-US" sz="2200" dirty="0">
                <a:ea typeface="+mn-lt"/>
                <a:cs typeface="+mn-lt"/>
              </a:rPr>
              <a:t> model van het </a:t>
            </a:r>
            <a:r>
              <a:rPr lang="en-US" sz="2200" dirty="0" err="1">
                <a:ea typeface="+mn-lt"/>
                <a:cs typeface="+mn-lt"/>
              </a:rPr>
              <a:t>zonnestelsel</a:t>
            </a:r>
            <a:r>
              <a:rPr lang="en-US" sz="2200" dirty="0">
                <a:ea typeface="+mn-lt"/>
                <a:cs typeface="+mn-lt"/>
              </a:rPr>
              <a:t>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35F680-A233-A563-3E68-1AB762AD1639}"/>
              </a:ext>
            </a:extLst>
          </p:cNvPr>
          <p:cNvSpPr txBox="1">
            <a:spLocks/>
          </p:cNvSpPr>
          <p:nvPr/>
        </p:nvSpPr>
        <p:spPr>
          <a:xfrm>
            <a:off x="4290501" y="1247513"/>
            <a:ext cx="3449782" cy="5384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ea typeface="+mn-lt"/>
                <a:cs typeface="+mn-lt"/>
              </a:rPr>
              <a:t>Dwarsdoorsnede</a:t>
            </a:r>
            <a:r>
              <a:rPr lang="en-US" sz="2200" dirty="0">
                <a:ea typeface="+mn-lt"/>
                <a:cs typeface="+mn-lt"/>
              </a:rPr>
              <a:t> van </a:t>
            </a:r>
            <a:r>
              <a:rPr lang="en-US" sz="2200" dirty="0" err="1">
                <a:ea typeface="+mn-lt"/>
                <a:cs typeface="+mn-lt"/>
              </a:rPr>
              <a:t>een</a:t>
            </a:r>
            <a:r>
              <a:rPr lang="en-US" sz="2200" dirty="0">
                <a:ea typeface="+mn-lt"/>
                <a:cs typeface="+mn-lt"/>
              </a:rPr>
              <a:t> diesel- of </a:t>
            </a:r>
            <a:r>
              <a:rPr lang="en-US" sz="2200" dirty="0" err="1">
                <a:ea typeface="+mn-lt"/>
                <a:cs typeface="+mn-lt"/>
              </a:rPr>
              <a:t>benzinemotor</a:t>
            </a:r>
            <a:endParaRPr lang="en-US" sz="2200" dirty="0" err="1">
              <a:cs typeface="Calibri"/>
            </a:endParaRPr>
          </a:p>
          <a:p>
            <a:r>
              <a:rPr lang="en-US" sz="2200" err="1">
                <a:ea typeface="+mn-lt"/>
                <a:cs typeface="+mn-lt"/>
              </a:rPr>
              <a:t>Dwarsdoorsnede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tekening</a:t>
            </a:r>
            <a:r>
              <a:rPr lang="en-US" sz="2200" dirty="0">
                <a:ea typeface="+mn-lt"/>
                <a:cs typeface="+mn-lt"/>
              </a:rPr>
              <a:t> van </a:t>
            </a:r>
            <a:r>
              <a:rPr lang="en-US" sz="2200" err="1">
                <a:ea typeface="+mn-lt"/>
                <a:cs typeface="+mn-lt"/>
              </a:rPr>
              <a:t>een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elektriciteitscentrale</a:t>
            </a:r>
            <a:endParaRPr lang="en-US" sz="2200">
              <a:cs typeface="Calibri"/>
            </a:endParaRPr>
          </a:p>
          <a:p>
            <a:r>
              <a:rPr lang="en-US" sz="2200" err="1">
                <a:ea typeface="+mn-lt"/>
                <a:cs typeface="+mn-lt"/>
              </a:rPr>
              <a:t>Plaatjes</a:t>
            </a:r>
            <a:r>
              <a:rPr lang="en-US" sz="2200" dirty="0">
                <a:ea typeface="+mn-lt"/>
                <a:cs typeface="+mn-lt"/>
              </a:rPr>
              <a:t> van de </a:t>
            </a:r>
            <a:r>
              <a:rPr lang="en-US" sz="2200" err="1">
                <a:ea typeface="+mn-lt"/>
                <a:cs typeface="+mn-lt"/>
              </a:rPr>
              <a:t>elektromotor</a:t>
            </a:r>
            <a:endParaRPr lang="en-US" sz="2200">
              <a:cs typeface="Calibri"/>
            </a:endParaRPr>
          </a:p>
          <a:p>
            <a:r>
              <a:rPr lang="en-US" sz="2200" err="1">
                <a:ea typeface="+mn-lt"/>
                <a:cs typeface="+mn-lt"/>
              </a:rPr>
              <a:t>Plaatjes</a:t>
            </a:r>
            <a:r>
              <a:rPr lang="en-US" sz="2200" dirty="0">
                <a:ea typeface="+mn-lt"/>
                <a:cs typeface="+mn-lt"/>
              </a:rPr>
              <a:t> van </a:t>
            </a:r>
            <a:r>
              <a:rPr lang="en-US" sz="2200" err="1">
                <a:ea typeface="+mn-lt"/>
                <a:cs typeface="+mn-lt"/>
              </a:rPr>
              <a:t>lopende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golven</a:t>
            </a:r>
            <a:r>
              <a:rPr lang="en-US" sz="2200" dirty="0">
                <a:ea typeface="+mn-lt"/>
                <a:cs typeface="+mn-lt"/>
              </a:rPr>
              <a:t> in </a:t>
            </a:r>
            <a:r>
              <a:rPr lang="en-US" sz="2200" err="1">
                <a:ea typeface="+mn-lt"/>
                <a:cs typeface="+mn-lt"/>
              </a:rPr>
              <a:t>een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koord</a:t>
            </a:r>
            <a:endParaRPr lang="en-US" sz="2200">
              <a:cs typeface="Calibri"/>
            </a:endParaRPr>
          </a:p>
          <a:p>
            <a:r>
              <a:rPr lang="en-US" sz="2200" err="1">
                <a:ea typeface="+mn-lt"/>
                <a:cs typeface="+mn-lt"/>
              </a:rPr>
              <a:t>Staande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golven</a:t>
            </a:r>
            <a:r>
              <a:rPr lang="en-US" sz="2200" dirty="0">
                <a:ea typeface="+mn-lt"/>
                <a:cs typeface="+mn-lt"/>
              </a:rPr>
              <a:t> in </a:t>
            </a:r>
            <a:r>
              <a:rPr lang="en-US" sz="2200" err="1">
                <a:ea typeface="+mn-lt"/>
                <a:cs typeface="+mn-lt"/>
              </a:rPr>
              <a:t>dwarsdoorsnede</a:t>
            </a:r>
            <a:r>
              <a:rPr lang="en-US" sz="2200" dirty="0">
                <a:ea typeface="+mn-lt"/>
                <a:cs typeface="+mn-lt"/>
              </a:rPr>
              <a:t> van </a:t>
            </a:r>
            <a:r>
              <a:rPr lang="en-US" sz="2200" err="1">
                <a:ea typeface="+mn-lt"/>
                <a:cs typeface="+mn-lt"/>
              </a:rPr>
              <a:t>buizen</a:t>
            </a:r>
            <a:endParaRPr lang="en-US" sz="2200">
              <a:cs typeface="Calibri"/>
            </a:endParaRPr>
          </a:p>
          <a:p>
            <a:r>
              <a:rPr lang="en-US" sz="2200" err="1">
                <a:ea typeface="+mn-lt"/>
                <a:cs typeface="+mn-lt"/>
              </a:rPr>
              <a:t>Schakelschema’s</a:t>
            </a:r>
            <a:endParaRPr lang="en-US" sz="220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482EC7-F343-64F0-7975-15C144CC6217}"/>
              </a:ext>
            </a:extLst>
          </p:cNvPr>
          <p:cNvSpPr txBox="1">
            <a:spLocks/>
          </p:cNvSpPr>
          <p:nvPr/>
        </p:nvSpPr>
        <p:spPr>
          <a:xfrm>
            <a:off x="7741541" y="1247512"/>
            <a:ext cx="3449782" cy="5321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ea typeface="+mn-lt"/>
                <a:cs typeface="+mn-lt"/>
              </a:rPr>
              <a:t>Schematische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weergaven</a:t>
            </a:r>
            <a:r>
              <a:rPr lang="en-US" sz="2200" dirty="0">
                <a:ea typeface="+mn-lt"/>
                <a:cs typeface="+mn-lt"/>
              </a:rPr>
              <a:t> van </a:t>
            </a:r>
            <a:r>
              <a:rPr lang="en-US" sz="2200" dirty="0" err="1">
                <a:ea typeface="+mn-lt"/>
                <a:cs typeface="+mn-lt"/>
              </a:rPr>
              <a:t>wolken</a:t>
            </a:r>
            <a:r>
              <a:rPr lang="en-US" sz="2200" dirty="0">
                <a:ea typeface="+mn-lt"/>
                <a:cs typeface="+mn-lt"/>
              </a:rPr>
              <a:t> of de </a:t>
            </a:r>
            <a:r>
              <a:rPr lang="en-US" sz="2200" dirty="0" err="1">
                <a:ea typeface="+mn-lt"/>
                <a:cs typeface="+mn-lt"/>
              </a:rPr>
              <a:t>watercyclus</a:t>
            </a:r>
            <a:endParaRPr lang="en-US" sz="2200" dirty="0">
              <a:cs typeface="Calibri"/>
            </a:endParaRPr>
          </a:p>
          <a:p>
            <a:r>
              <a:rPr lang="en-US" sz="2200" dirty="0">
                <a:ea typeface="+mn-lt"/>
                <a:cs typeface="+mn-lt"/>
              </a:rPr>
              <a:t>3D-model van </a:t>
            </a:r>
            <a:r>
              <a:rPr lang="en-US" sz="2200" dirty="0" err="1">
                <a:ea typeface="+mn-lt"/>
                <a:cs typeface="+mn-lt"/>
              </a:rPr>
              <a:t>luchtstromen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rondom</a:t>
            </a:r>
            <a:r>
              <a:rPr lang="en-US" sz="2200" dirty="0">
                <a:ea typeface="+mn-lt"/>
                <a:cs typeface="+mn-lt"/>
              </a:rPr>
              <a:t> de </a:t>
            </a:r>
            <a:r>
              <a:rPr lang="en-US" sz="2200" dirty="0" err="1">
                <a:ea typeface="+mn-lt"/>
                <a:cs typeface="+mn-lt"/>
              </a:rPr>
              <a:t>aarde</a:t>
            </a:r>
            <a:endParaRPr lang="en-US" sz="2200" dirty="0">
              <a:cs typeface="Calibri"/>
            </a:endParaRPr>
          </a:p>
          <a:p>
            <a:r>
              <a:rPr lang="en-US" sz="2200" dirty="0" err="1">
                <a:ea typeface="+mn-lt"/>
                <a:cs typeface="+mn-lt"/>
              </a:rPr>
              <a:t>Modellen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bij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radioactief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verval</a:t>
            </a:r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Energie </a:t>
            </a:r>
            <a:r>
              <a:rPr lang="en-US" sz="2200" dirty="0" err="1">
                <a:cs typeface="Calibri"/>
              </a:rPr>
              <a:t>stroomdiagrammen</a:t>
            </a:r>
            <a:endParaRPr lang="en-US" sz="2200" dirty="0">
              <a:cs typeface="Calibri"/>
            </a:endParaRPr>
          </a:p>
          <a:p>
            <a:r>
              <a:rPr lang="en-US" sz="2200" dirty="0" err="1">
                <a:cs typeface="Calibri"/>
              </a:rPr>
              <a:t>Schematische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weergave</a:t>
            </a:r>
            <a:r>
              <a:rPr lang="en-US" sz="2200" dirty="0">
                <a:cs typeface="Calibri"/>
              </a:rPr>
              <a:t> van de </a:t>
            </a:r>
            <a:r>
              <a:rPr lang="en-US" sz="2200" dirty="0" err="1">
                <a:cs typeface="Calibri"/>
              </a:rPr>
              <a:t>röntgenbuis</a:t>
            </a:r>
            <a:endParaRPr lang="en-US" sz="2200" dirty="0">
              <a:cs typeface="Calibri"/>
            </a:endParaRPr>
          </a:p>
          <a:p>
            <a:r>
              <a:rPr lang="en-US" sz="2200" dirty="0">
                <a:cs typeface="Calibri"/>
              </a:rPr>
              <a:t>Plaatje over het </a:t>
            </a:r>
            <a:r>
              <a:rPr lang="en-US" sz="2200" dirty="0" err="1">
                <a:cs typeface="Calibri"/>
              </a:rPr>
              <a:t>doordringend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vermogen</a:t>
            </a:r>
            <a:r>
              <a:rPr lang="en-US" sz="2200" dirty="0">
                <a:cs typeface="Calibri"/>
              </a:rPr>
              <a:t> van </a:t>
            </a:r>
            <a:r>
              <a:rPr lang="en-US" sz="2200" dirty="0" err="1">
                <a:cs typeface="Calibri"/>
              </a:rPr>
              <a:t>kernstraling</a:t>
            </a:r>
            <a:endParaRPr lang="en-US" sz="2200" dirty="0">
              <a:cs typeface="Calibri"/>
            </a:endParaRPr>
          </a:p>
          <a:p>
            <a:endParaRPr lang="en-US" sz="22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630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D1278-588B-9C5A-008F-12664B59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Meer?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2C57-5D5B-9457-DD65-7026F63C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In het </a:t>
            </a:r>
            <a:r>
              <a:rPr lang="en-US" dirty="0" err="1">
                <a:cs typeface="Calibri"/>
              </a:rPr>
              <a:t>mapje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zitten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onze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analyse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opbrengsten</a:t>
            </a:r>
            <a:r>
              <a:rPr lang="en-US" dirty="0">
                <a:cs typeface="Calibri"/>
              </a:rPr>
              <a:t>,</a:t>
            </a:r>
          </a:p>
          <a:p>
            <a:r>
              <a:rPr lang="en-US" dirty="0" err="1">
                <a:cs typeface="Calibri"/>
              </a:rPr>
              <a:t>Hulpvragen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analyse</a:t>
            </a:r>
          </a:p>
          <a:p>
            <a:r>
              <a:rPr lang="en-US" dirty="0" err="1">
                <a:cs typeface="Calibri"/>
              </a:rPr>
              <a:t>Observatiecategorie</a:t>
            </a:r>
          </a:p>
          <a:p>
            <a:r>
              <a:rPr lang="en-US" dirty="0" err="1">
                <a:cs typeface="Calibri"/>
              </a:rPr>
              <a:t>Nog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voorbeelden</a:t>
            </a:r>
            <a:r>
              <a:rPr lang="en-US" dirty="0">
                <a:cs typeface="Calibri"/>
              </a:rPr>
              <a:t> -&gt; </a:t>
            </a:r>
            <a:r>
              <a:rPr lang="en-US" dirty="0" err="1">
                <a:cs typeface="Calibri"/>
              </a:rPr>
              <a:t>zie</a:t>
            </a:r>
            <a:r>
              <a:rPr lang="en-US" dirty="0">
                <a:cs typeface="Calibri"/>
              </a:rPr>
              <a:t> H9: </a:t>
            </a:r>
            <a:r>
              <a:rPr lang="en-US" dirty="0" err="1">
                <a:cs typeface="Calibri"/>
              </a:rPr>
              <a:t>modellen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uit</a:t>
            </a:r>
            <a:r>
              <a:rPr lang="en-US" dirty="0">
                <a:cs typeface="Calibri"/>
              </a:rPr>
              <a:t> het VD-</a:t>
            </a:r>
            <a:r>
              <a:rPr lang="en-US" dirty="0" err="1">
                <a:cs typeface="Calibri"/>
              </a:rPr>
              <a:t>NaSk</a:t>
            </a:r>
            <a:r>
              <a:rPr lang="en-US" dirty="0">
                <a:cs typeface="Calibri"/>
              </a:rPr>
              <a:t>-</a:t>
            </a:r>
            <a:r>
              <a:rPr lang="en-US" dirty="0" err="1">
                <a:cs typeface="Calibri"/>
              </a:rPr>
              <a:t>boek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Interesse in het </a:t>
            </a:r>
            <a:r>
              <a:rPr lang="en-US" dirty="0" err="1">
                <a:cs typeface="Calibri"/>
              </a:rPr>
              <a:t>boek</a:t>
            </a:r>
            <a:r>
              <a:rPr lang="en-US" dirty="0">
                <a:cs typeface="Calibri"/>
              </a:rPr>
              <a:t>? www.vakdidactiekNaSk.nl</a:t>
            </a:r>
          </a:p>
          <a:p>
            <a:r>
              <a:rPr lang="en-US">
                <a:cs typeface="Calibri"/>
              </a:rPr>
              <a:t>Contact: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Kees.vandervelden@han.nl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én</a:t>
            </a:r>
            <a:r>
              <a:rPr lang="en-US" dirty="0">
                <a:cs typeface="Calibri"/>
              </a:rPr>
              <a:t> </a:t>
            </a:r>
            <a:r>
              <a:rPr lang="en-US">
                <a:cs typeface="Calibri"/>
              </a:rPr>
              <a:t>Roger.Rikken@han.nl</a:t>
            </a:r>
            <a:r>
              <a:rPr lang="en-US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1196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82C48-37B9-EC55-C98D-9B3874D2B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335"/>
            <a:ext cx="10515600" cy="4792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i="1" dirty="0">
                <a:ea typeface="+mn-lt"/>
                <a:cs typeface="+mn-lt"/>
              </a:rPr>
              <a:t>“De </a:t>
            </a:r>
            <a:r>
              <a:rPr lang="en-US" sz="4000" i="1" err="1">
                <a:ea typeface="+mn-lt"/>
                <a:cs typeface="+mn-lt"/>
              </a:rPr>
              <a:t>vraag</a:t>
            </a:r>
            <a:r>
              <a:rPr lang="en-US" sz="4000" i="1" dirty="0">
                <a:ea typeface="+mn-lt"/>
                <a:cs typeface="+mn-lt"/>
              </a:rPr>
              <a:t> wat </a:t>
            </a:r>
            <a:r>
              <a:rPr lang="en-US" sz="4000" i="1" err="1">
                <a:ea typeface="+mn-lt"/>
                <a:cs typeface="+mn-lt"/>
              </a:rPr>
              <a:t>een</a:t>
            </a:r>
            <a:r>
              <a:rPr lang="en-US" sz="4000" i="1" dirty="0">
                <a:ea typeface="+mn-lt"/>
                <a:cs typeface="+mn-lt"/>
              </a:rPr>
              <a:t> model is, </a:t>
            </a:r>
            <a:r>
              <a:rPr lang="en-US" sz="4000" i="1" err="1">
                <a:ea typeface="+mn-lt"/>
                <a:cs typeface="+mn-lt"/>
              </a:rPr>
              <a:t>waarvoor</a:t>
            </a:r>
            <a:r>
              <a:rPr lang="en-US" sz="4000" i="1" dirty="0">
                <a:ea typeface="+mn-lt"/>
                <a:cs typeface="+mn-lt"/>
              </a:rPr>
              <a:t> het </a:t>
            </a:r>
            <a:r>
              <a:rPr lang="en-US" sz="4000" i="1" err="1">
                <a:ea typeface="+mn-lt"/>
                <a:cs typeface="+mn-lt"/>
              </a:rPr>
              <a:t>dient</a:t>
            </a:r>
            <a:r>
              <a:rPr lang="en-US" sz="4000" i="1" dirty="0">
                <a:ea typeface="+mn-lt"/>
                <a:cs typeface="+mn-lt"/>
              </a:rPr>
              <a:t> </a:t>
            </a:r>
            <a:r>
              <a:rPr lang="en-US" sz="4000" i="1" err="1">
                <a:ea typeface="+mn-lt"/>
                <a:cs typeface="+mn-lt"/>
              </a:rPr>
              <a:t>en</a:t>
            </a:r>
            <a:r>
              <a:rPr lang="en-US" sz="4000" i="1" dirty="0">
                <a:ea typeface="+mn-lt"/>
                <a:cs typeface="+mn-lt"/>
              </a:rPr>
              <a:t> hoe je </a:t>
            </a:r>
            <a:r>
              <a:rPr lang="en-US" sz="4000" i="1" err="1">
                <a:ea typeface="+mn-lt"/>
                <a:cs typeface="+mn-lt"/>
              </a:rPr>
              <a:t>ermee</a:t>
            </a:r>
            <a:r>
              <a:rPr lang="en-US" sz="4000" i="1" dirty="0">
                <a:ea typeface="+mn-lt"/>
                <a:cs typeface="+mn-lt"/>
              </a:rPr>
              <a:t> </a:t>
            </a:r>
            <a:r>
              <a:rPr lang="en-US" sz="4000" i="1" err="1">
                <a:ea typeface="+mn-lt"/>
                <a:cs typeface="+mn-lt"/>
              </a:rPr>
              <a:t>werkt</a:t>
            </a:r>
            <a:r>
              <a:rPr lang="en-US" sz="4000" i="1" dirty="0">
                <a:ea typeface="+mn-lt"/>
                <a:cs typeface="+mn-lt"/>
              </a:rPr>
              <a:t>, </a:t>
            </a:r>
            <a:r>
              <a:rPr lang="en-US" sz="4000" i="1" err="1">
                <a:ea typeface="+mn-lt"/>
                <a:cs typeface="+mn-lt"/>
              </a:rPr>
              <a:t>krijgt</a:t>
            </a:r>
            <a:r>
              <a:rPr lang="en-US" sz="4000" i="1" dirty="0">
                <a:ea typeface="+mn-lt"/>
                <a:cs typeface="+mn-lt"/>
              </a:rPr>
              <a:t> </a:t>
            </a:r>
            <a:r>
              <a:rPr lang="en-US" sz="4000" i="1" err="1">
                <a:ea typeface="+mn-lt"/>
                <a:cs typeface="+mn-lt"/>
              </a:rPr>
              <a:t>nauwelijks</a:t>
            </a:r>
            <a:r>
              <a:rPr lang="en-US" sz="4000" i="1" dirty="0">
                <a:ea typeface="+mn-lt"/>
                <a:cs typeface="+mn-lt"/>
              </a:rPr>
              <a:t> </a:t>
            </a:r>
            <a:r>
              <a:rPr lang="en-US" sz="4000" i="1" err="1">
                <a:ea typeface="+mn-lt"/>
                <a:cs typeface="+mn-lt"/>
              </a:rPr>
              <a:t>aandacht</a:t>
            </a:r>
            <a:r>
              <a:rPr lang="en-US" sz="4000" i="1" dirty="0">
                <a:ea typeface="+mn-lt"/>
                <a:cs typeface="+mn-lt"/>
              </a:rPr>
              <a:t>. </a:t>
            </a:r>
          </a:p>
          <a:p>
            <a:pPr marL="0" indent="0">
              <a:buNone/>
            </a:pPr>
            <a:r>
              <a:rPr lang="en-US" sz="4000" i="1" err="1">
                <a:ea typeface="+mn-lt"/>
                <a:cs typeface="+mn-lt"/>
              </a:rPr>
              <a:t>Blijkbaar</a:t>
            </a:r>
            <a:r>
              <a:rPr lang="en-US" sz="4000" i="1" dirty="0">
                <a:ea typeface="+mn-lt"/>
                <a:cs typeface="+mn-lt"/>
              </a:rPr>
              <a:t> </a:t>
            </a:r>
            <a:r>
              <a:rPr lang="en-US" sz="4000" i="1" err="1">
                <a:ea typeface="+mn-lt"/>
                <a:cs typeface="+mn-lt"/>
              </a:rPr>
              <a:t>wordt</a:t>
            </a:r>
            <a:r>
              <a:rPr lang="en-US" sz="4000" i="1" dirty="0">
                <a:ea typeface="+mn-lt"/>
                <a:cs typeface="+mn-lt"/>
              </a:rPr>
              <a:t> </a:t>
            </a:r>
            <a:r>
              <a:rPr lang="en-US" sz="4000" i="1" err="1">
                <a:ea typeface="+mn-lt"/>
                <a:cs typeface="+mn-lt"/>
              </a:rPr>
              <a:t>verwacht</a:t>
            </a:r>
            <a:r>
              <a:rPr lang="en-US" sz="4000" i="1" dirty="0">
                <a:ea typeface="+mn-lt"/>
                <a:cs typeface="+mn-lt"/>
              </a:rPr>
              <a:t> </a:t>
            </a:r>
            <a:r>
              <a:rPr lang="en-US" sz="4000" i="1" err="1">
                <a:ea typeface="+mn-lt"/>
                <a:cs typeface="+mn-lt"/>
              </a:rPr>
              <a:t>dat</a:t>
            </a:r>
            <a:r>
              <a:rPr lang="en-US" sz="4000" i="1" dirty="0">
                <a:ea typeface="+mn-lt"/>
                <a:cs typeface="+mn-lt"/>
              </a:rPr>
              <a:t> </a:t>
            </a:r>
            <a:r>
              <a:rPr lang="en-US" sz="4000" i="1" err="1">
                <a:ea typeface="+mn-lt"/>
                <a:cs typeface="+mn-lt"/>
              </a:rPr>
              <a:t>leerlingen</a:t>
            </a:r>
            <a:r>
              <a:rPr lang="en-US" sz="4000" i="1" dirty="0">
                <a:ea typeface="+mn-lt"/>
                <a:cs typeface="+mn-lt"/>
              </a:rPr>
              <a:t> </a:t>
            </a:r>
            <a:r>
              <a:rPr lang="en-US" sz="4000" i="1" err="1">
                <a:ea typeface="+mn-lt"/>
                <a:cs typeface="+mn-lt"/>
              </a:rPr>
              <a:t>dat</a:t>
            </a:r>
            <a:r>
              <a:rPr lang="en-US" sz="4000" i="1" dirty="0">
                <a:ea typeface="+mn-lt"/>
                <a:cs typeface="+mn-lt"/>
              </a:rPr>
              <a:t> </a:t>
            </a:r>
            <a:r>
              <a:rPr lang="en-US" sz="4000" i="1" err="1">
                <a:ea typeface="+mn-lt"/>
                <a:cs typeface="+mn-lt"/>
              </a:rPr>
              <a:t>wel</a:t>
            </a:r>
            <a:r>
              <a:rPr lang="en-US" sz="4000" i="1" dirty="0">
                <a:ea typeface="+mn-lt"/>
                <a:cs typeface="+mn-lt"/>
              </a:rPr>
              <a:t> </a:t>
            </a:r>
            <a:r>
              <a:rPr lang="en-US" sz="4000" i="1" err="1">
                <a:ea typeface="+mn-lt"/>
                <a:cs typeface="+mn-lt"/>
              </a:rPr>
              <a:t>ongeveer</a:t>
            </a:r>
            <a:r>
              <a:rPr lang="en-US" sz="4000" i="1" dirty="0">
                <a:ea typeface="+mn-lt"/>
                <a:cs typeface="+mn-lt"/>
              </a:rPr>
              <a:t> </a:t>
            </a:r>
            <a:r>
              <a:rPr lang="en-US" sz="4000" i="1" err="1">
                <a:ea typeface="+mn-lt"/>
                <a:cs typeface="+mn-lt"/>
              </a:rPr>
              <a:t>weten</a:t>
            </a:r>
            <a:r>
              <a:rPr lang="en-US" sz="4000" i="1" dirty="0">
                <a:ea typeface="+mn-lt"/>
                <a:cs typeface="+mn-lt"/>
              </a:rPr>
              <a:t>, maar </a:t>
            </a:r>
            <a:r>
              <a:rPr lang="en-US" sz="4000" i="1" err="1">
                <a:ea typeface="+mn-lt"/>
                <a:cs typeface="+mn-lt"/>
              </a:rPr>
              <a:t>dat</a:t>
            </a:r>
            <a:r>
              <a:rPr lang="en-US" sz="4000" i="1" dirty="0">
                <a:ea typeface="+mn-lt"/>
                <a:cs typeface="+mn-lt"/>
              </a:rPr>
              <a:t> is </a:t>
            </a:r>
            <a:r>
              <a:rPr lang="en-US" sz="4000" i="1" err="1">
                <a:ea typeface="+mn-lt"/>
                <a:cs typeface="+mn-lt"/>
              </a:rPr>
              <a:t>niet</a:t>
            </a:r>
            <a:r>
              <a:rPr lang="en-US" sz="4000" i="1" dirty="0">
                <a:ea typeface="+mn-lt"/>
                <a:cs typeface="+mn-lt"/>
              </a:rPr>
              <a:t> het </a:t>
            </a:r>
            <a:r>
              <a:rPr lang="en-US" sz="4000" i="1" err="1">
                <a:ea typeface="+mn-lt"/>
                <a:cs typeface="+mn-lt"/>
              </a:rPr>
              <a:t>geval</a:t>
            </a:r>
            <a:r>
              <a:rPr lang="en-US" sz="4000" i="1" dirty="0">
                <a:ea typeface="+mn-lt"/>
                <a:cs typeface="+mn-lt"/>
              </a:rPr>
              <a:t>”</a:t>
            </a:r>
          </a:p>
          <a:p>
            <a:pPr marL="0" indent="0">
              <a:buNone/>
            </a:pPr>
            <a:endParaRPr lang="en-US" sz="4000" i="1" dirty="0">
              <a:cs typeface="Calibri" panose="020F0502020204030204"/>
            </a:endParaRPr>
          </a:p>
          <a:p>
            <a:pPr marL="0" indent="0" algn="r">
              <a:buNone/>
            </a:pPr>
            <a:r>
              <a:rPr lang="en-US" sz="4000" dirty="0">
                <a:cs typeface="Calibri" panose="020F0502020204030204"/>
              </a:rPr>
              <a:t>Wobbe de Vos </a:t>
            </a:r>
            <a:r>
              <a:rPr lang="en-US" sz="4000" dirty="0" err="1">
                <a:cs typeface="Calibri" panose="020F0502020204030204"/>
              </a:rPr>
              <a:t>en</a:t>
            </a:r>
            <a:r>
              <a:rPr lang="en-US" sz="4000" dirty="0">
                <a:cs typeface="Calibri" panose="020F0502020204030204"/>
              </a:rPr>
              <a:t> Ton van der Valk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CB2F6-ED25-9F77-62BA-E4871B54ED5A}"/>
              </a:ext>
            </a:extLst>
          </p:cNvPr>
          <p:cNvSpPr txBox="1"/>
          <p:nvPr/>
        </p:nvSpPr>
        <p:spPr>
          <a:xfrm>
            <a:off x="3515277" y="6531789"/>
            <a:ext cx="1145267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de Vos, W., &amp; van der Valk, A. E. (2000). </a:t>
            </a:r>
            <a:r>
              <a:rPr lang="en-US" sz="1400" err="1"/>
              <a:t>Modellen</a:t>
            </a:r>
            <a:r>
              <a:rPr lang="en-US" sz="1400" dirty="0"/>
              <a:t> in de </a:t>
            </a:r>
            <a:r>
              <a:rPr lang="en-US" sz="1400" err="1"/>
              <a:t>wetenschap</a:t>
            </a:r>
            <a:r>
              <a:rPr lang="en-US" sz="1400" dirty="0"/>
              <a:t>, </a:t>
            </a:r>
            <a:r>
              <a:rPr lang="en-US" sz="1400" err="1"/>
              <a:t>modellen</a:t>
            </a:r>
            <a:r>
              <a:rPr lang="en-US" sz="1400" dirty="0"/>
              <a:t> in het </a:t>
            </a:r>
            <a:r>
              <a:rPr lang="en-US" sz="1400" err="1"/>
              <a:t>onderwijs</a:t>
            </a:r>
            <a:r>
              <a:rPr lang="en-US" sz="1400" dirty="0"/>
              <a:t>. </a:t>
            </a:r>
            <a:r>
              <a:rPr lang="en-US" sz="1400" i="1" dirty="0"/>
              <a:t>NVOX</a:t>
            </a:r>
            <a:r>
              <a:rPr lang="en-US" sz="1400" dirty="0"/>
              <a:t>, </a:t>
            </a:r>
            <a:r>
              <a:rPr lang="en-US" sz="1400" i="1" dirty="0"/>
              <a:t>25</a:t>
            </a:r>
            <a:r>
              <a:rPr lang="en-US" sz="1400" dirty="0"/>
              <a:t>(7), 335-338.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69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E66B7-3423-BAFC-955D-51639F0F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32" y="2766218"/>
            <a:ext cx="4717228" cy="1325563"/>
          </a:xfrm>
        </p:spPr>
        <p:txBody>
          <a:bodyPr>
            <a:normAutofit/>
          </a:bodyPr>
          <a:lstStyle/>
          <a:p>
            <a:r>
              <a:rPr lang="nl-NL" sz="6000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65139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2EEC-5C03-FB21-A304-9FBB13A0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Programma </a:t>
            </a:r>
            <a:r>
              <a:rPr lang="en-US" dirty="0" err="1">
                <a:cs typeface="Calibri Light"/>
              </a:rPr>
              <a:t>werkgroep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0A1C6-4C73-418E-A409-E8E06E25F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err="1">
                <a:cs typeface="Calibri"/>
              </a:rPr>
              <a:t>Analyseren</a:t>
            </a:r>
            <a:r>
              <a:rPr lang="en-US" dirty="0">
                <a:cs typeface="Calibri"/>
              </a:rPr>
              <a:t> van </a:t>
            </a:r>
            <a:r>
              <a:rPr lang="en-US" err="1">
                <a:cs typeface="Calibri"/>
              </a:rPr>
              <a:t>lesmateriaal</a:t>
            </a:r>
            <a:endParaRPr lang="en-US" err="1"/>
          </a:p>
          <a:p>
            <a:pPr marL="457200" indent="-457200"/>
            <a:r>
              <a:rPr lang="en-US" err="1">
                <a:cs typeface="Calibri"/>
              </a:rPr>
              <a:t>Analyseren</a:t>
            </a:r>
            <a:r>
              <a:rPr lang="en-US" dirty="0">
                <a:cs typeface="Calibri"/>
              </a:rPr>
              <a:t> van </a:t>
            </a:r>
            <a:r>
              <a:rPr lang="en-US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instructie</a:t>
            </a:r>
            <a:endParaRPr lang="en-US">
              <a:cs typeface="Calibri"/>
            </a:endParaRPr>
          </a:p>
          <a:p>
            <a:pPr marL="457200" indent="-457200"/>
            <a:r>
              <a:rPr lang="en-US" err="1">
                <a:cs typeface="Calibri"/>
              </a:rPr>
              <a:t>Opbrengst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voorbereiding</a:t>
            </a:r>
            <a:r>
              <a:rPr lang="en-US" dirty="0">
                <a:cs typeface="Calibri"/>
              </a:rPr>
              <a:t>: Wat </a:t>
            </a:r>
            <a:r>
              <a:rPr lang="en-US" err="1">
                <a:cs typeface="Calibri"/>
              </a:rPr>
              <a:t>wij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tegenkwamen</a:t>
            </a:r>
            <a:endParaRPr lang="en-US">
              <a:cs typeface="Calibri"/>
            </a:endParaRPr>
          </a:p>
          <a:p>
            <a:pPr marL="457200" indent="-457200"/>
            <a:r>
              <a:rPr lang="en-US" err="1">
                <a:cs typeface="Calibri"/>
              </a:rPr>
              <a:t>Toepassen</a:t>
            </a:r>
            <a:r>
              <a:rPr lang="en-US" dirty="0">
                <a:cs typeface="Calibri"/>
              </a:rPr>
              <a:t> van </a:t>
            </a:r>
            <a:r>
              <a:rPr lang="en-US" err="1">
                <a:cs typeface="Calibri"/>
              </a:rPr>
              <a:t>inzichten</a:t>
            </a:r>
            <a:endParaRPr lang="en-US">
              <a:cs typeface="Calibri"/>
            </a:endParaRPr>
          </a:p>
          <a:p>
            <a:pPr marL="457200" indent="-45720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88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A315-B120-9B1A-F0D1-42E3BB3E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    </a:t>
            </a:r>
            <a:r>
              <a:rPr lang="en-US" dirty="0" err="1">
                <a:ea typeface="+mj-lt"/>
                <a:cs typeface="+mj-lt"/>
              </a:rPr>
              <a:t>Analyseren</a:t>
            </a:r>
            <a:r>
              <a:rPr lang="en-US" dirty="0">
                <a:ea typeface="+mj-lt"/>
                <a:cs typeface="+mj-lt"/>
              </a:rPr>
              <a:t> van </a:t>
            </a:r>
            <a:r>
              <a:rPr lang="en-US" dirty="0" err="1">
                <a:ea typeface="+mj-lt"/>
                <a:cs typeface="+mj-lt"/>
              </a:rPr>
              <a:t>lesmateriaal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56EB1-C718-56C6-C3AD-66D999B75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9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8014-7723-8D40-8A6A-518DE60D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FCEAF-6376-B308-7F81-302AA0A95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059D4-D7BA-EDD4-AB26-7DD5B8683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95" y="48156"/>
            <a:ext cx="7884983" cy="64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2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A315-B120-9B1A-F0D1-42E3BB3E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    </a:t>
            </a:r>
            <a:r>
              <a:rPr lang="en-US" dirty="0" err="1">
                <a:ea typeface="+mj-lt"/>
                <a:cs typeface="+mj-lt"/>
              </a:rPr>
              <a:t>Analyseren</a:t>
            </a:r>
            <a:r>
              <a:rPr lang="en-US" dirty="0">
                <a:ea typeface="+mj-lt"/>
                <a:cs typeface="+mj-lt"/>
              </a:rPr>
              <a:t> van </a:t>
            </a:r>
            <a:r>
              <a:rPr lang="en-US" dirty="0" err="1">
                <a:ea typeface="+mj-lt"/>
                <a:cs typeface="+mj-lt"/>
              </a:rPr>
              <a:t>een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instructie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56EB1-C718-56C6-C3AD-66D999B75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4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720AF-AA6B-529C-E09C-6BB039B68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40E2B-A4C1-D999-258F-B1A9C7D3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  <a:cs typeface="Calibri Light"/>
              </a:rPr>
              <a:t>Analyseren</a:t>
            </a:r>
            <a:r>
              <a:rPr lang="en-US" sz="5200" dirty="0">
                <a:solidFill>
                  <a:srgbClr val="FFFFFF"/>
                </a:solidFill>
                <a:cs typeface="Calibri Light"/>
              </a:rPr>
              <a:t> van </a:t>
            </a:r>
            <a:r>
              <a:rPr lang="en-US" sz="5200" dirty="0" err="1">
                <a:solidFill>
                  <a:srgbClr val="FFFFFF"/>
                </a:solidFill>
                <a:cs typeface="Calibri Light"/>
              </a:rPr>
              <a:t>een</a:t>
            </a:r>
            <a:r>
              <a:rPr lang="en-US" sz="52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5200" dirty="0" err="1">
                <a:solidFill>
                  <a:srgbClr val="FFFFFF"/>
                </a:solidFill>
                <a:cs typeface="Calibri Light"/>
              </a:rPr>
              <a:t>instructie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4CFA0-29EC-EA22-0002-C98F4306E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924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1115</Words>
  <Application>Microsoft Office PowerPoint</Application>
  <PresentationFormat>Breedbeeld</PresentationFormat>
  <Paragraphs>161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Times New Roman</vt:lpstr>
      <vt:lpstr>Kantoorthema</vt:lpstr>
      <vt:lpstr>Leerlingen ondersteunen bij  het begrijpen van natuurkundemodellen </vt:lpstr>
      <vt:lpstr>voorbeelden van natuurkundemodellen</vt:lpstr>
      <vt:lpstr>PowerPoint-presentatie</vt:lpstr>
      <vt:lpstr>Disclaimer</vt:lpstr>
      <vt:lpstr>Programma werkgroep</vt:lpstr>
      <vt:lpstr>    Analyseren van lesmateriaal </vt:lpstr>
      <vt:lpstr>PowerPoint-presentatie</vt:lpstr>
      <vt:lpstr>    Analyseren van een instructie </vt:lpstr>
      <vt:lpstr>Analyseren van een instructie</vt:lpstr>
      <vt:lpstr>Obrengst van onze voorbereiding: Wat wij tegenkwamen</vt:lpstr>
      <vt:lpstr>Wat ons is opgevallen:</vt:lpstr>
      <vt:lpstr>Andere boeken over geluid…</vt:lpstr>
      <vt:lpstr>PowerPoint-presentatie</vt:lpstr>
      <vt:lpstr>PowerPoint-presentatie</vt:lpstr>
      <vt:lpstr>Geluid in uitlegvideo’s</vt:lpstr>
      <vt:lpstr>PowerPoint-presentatie</vt:lpstr>
      <vt:lpstr>PowerPoint-presentatie</vt:lpstr>
      <vt:lpstr>Elektrische veldlijnen</vt:lpstr>
      <vt:lpstr>PowerPoint-presentatie</vt:lpstr>
      <vt:lpstr>Krachten</vt:lpstr>
      <vt:lpstr>Elektrische schakelingen</vt:lpstr>
      <vt:lpstr>Toepassen van inzichten</vt:lpstr>
      <vt:lpstr>voorbeelden van natuurkundemodellen</vt:lpstr>
      <vt:lpstr>Meer?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Roger Rikken</dc:creator>
  <cp:lastModifiedBy>Kees van der Velden</cp:lastModifiedBy>
  <cp:revision>180</cp:revision>
  <dcterms:created xsi:type="dcterms:W3CDTF">2023-12-08T14:17:49Z</dcterms:created>
  <dcterms:modified xsi:type="dcterms:W3CDTF">2023-12-15T16:54:43Z</dcterms:modified>
</cp:coreProperties>
</file>